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76" r:id="rId6"/>
    <p:sldId id="287" r:id="rId7"/>
    <p:sldId id="264" r:id="rId8"/>
    <p:sldId id="277" r:id="rId9"/>
    <p:sldId id="278" r:id="rId10"/>
    <p:sldId id="280" r:id="rId11"/>
    <p:sldId id="279" r:id="rId12"/>
    <p:sldId id="281" r:id="rId13"/>
    <p:sldId id="283" r:id="rId14"/>
    <p:sldId id="282" r:id="rId15"/>
    <p:sldId id="285" r:id="rId16"/>
    <p:sldId id="286" r:id="rId17"/>
    <p:sldId id="292" r:id="rId18"/>
    <p:sldId id="288" r:id="rId19"/>
    <p:sldId id="289" r:id="rId20"/>
    <p:sldId id="290" r:id="rId21"/>
    <p:sldId id="291" r:id="rId22"/>
    <p:sldId id="28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D42"/>
    <a:srgbClr val="633F24"/>
    <a:srgbClr val="008846"/>
    <a:srgbClr val="058847"/>
    <a:srgbClr val="008847"/>
    <a:srgbClr val="009649"/>
    <a:srgbClr val="F7F8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858A70-62FC-A09D-0046-50C0CA680784}" v="1" dt="2026-03-03T09:31:51.640"/>
    <p1510:client id="{D01ADB26-F1A8-A54A-9ACF-12BA8F493AEB}" v="1" dt="2026-03-03T15:37:29.443"/>
    <p1510:client id="{E08B9A41-E59B-4B51-AD4A-373D68CF9963}" v="7" dt="2026-03-03T13:03:42.0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lward, Helen" userId="S::helen.milward@forestryengland.uk::2c9c4a53-fe97-4193-9e85-3c2b462ef655" providerId="AD" clId="Web-{2983B82B-5EE2-C346-556E-0C72F0F09DEF}"/>
    <pc:docChg chg="modSld">
      <pc:chgData name="Milward, Helen" userId="S::helen.milward@forestryengland.uk::2c9c4a53-fe97-4193-9e85-3c2b462ef655" providerId="AD" clId="Web-{2983B82B-5EE2-C346-556E-0C72F0F09DEF}" dt="2026-03-02T16:59:15.067" v="648"/>
      <pc:docMkLst>
        <pc:docMk/>
      </pc:docMkLst>
      <pc:sldChg chg="modSp modNotes">
        <pc:chgData name="Milward, Helen" userId="S::helen.milward@forestryengland.uk::2c9c4a53-fe97-4193-9e85-3c2b462ef655" providerId="AD" clId="Web-{2983B82B-5EE2-C346-556E-0C72F0F09DEF}" dt="2026-03-02T14:53:21.711" v="52"/>
        <pc:sldMkLst>
          <pc:docMk/>
          <pc:sldMk cId="136579759" sldId="264"/>
        </pc:sldMkLst>
        <pc:spChg chg="mod">
          <ac:chgData name="Milward, Helen" userId="S::helen.milward@forestryengland.uk::2c9c4a53-fe97-4193-9e85-3c2b462ef655" providerId="AD" clId="Web-{2983B82B-5EE2-C346-556E-0C72F0F09DEF}" dt="2026-03-02T14:48:37.315" v="0" actId="1076"/>
          <ac:spMkLst>
            <pc:docMk/>
            <pc:sldMk cId="136579759" sldId="264"/>
            <ac:spMk id="14" creationId="{C9949BB1-A115-0E3C-A65D-CA116D0E6C3C}"/>
          </ac:spMkLst>
        </pc:spChg>
      </pc:sldChg>
      <pc:sldChg chg="modNotes">
        <pc:chgData name="Milward, Helen" userId="S::helen.milward@forestryengland.uk::2c9c4a53-fe97-4193-9e85-3c2b462ef655" providerId="AD" clId="Web-{2983B82B-5EE2-C346-556E-0C72F0F09DEF}" dt="2026-03-02T15:04:26.818" v="60"/>
        <pc:sldMkLst>
          <pc:docMk/>
          <pc:sldMk cId="974972608" sldId="278"/>
        </pc:sldMkLst>
      </pc:sldChg>
      <pc:sldChg chg="modNotes">
        <pc:chgData name="Milward, Helen" userId="S::helen.milward@forestryengland.uk::2c9c4a53-fe97-4193-9e85-3c2b462ef655" providerId="AD" clId="Web-{2983B82B-5EE2-C346-556E-0C72F0F09DEF}" dt="2026-03-02T15:19:22.415" v="99"/>
        <pc:sldMkLst>
          <pc:docMk/>
          <pc:sldMk cId="166559371" sldId="279"/>
        </pc:sldMkLst>
      </pc:sldChg>
      <pc:sldChg chg="addSp delSp modSp">
        <pc:chgData name="Milward, Helen" userId="S::helen.milward@forestryengland.uk::2c9c4a53-fe97-4193-9e85-3c2b462ef655" providerId="AD" clId="Web-{2983B82B-5EE2-C346-556E-0C72F0F09DEF}" dt="2026-03-02T15:05:28.044" v="64" actId="1076"/>
        <pc:sldMkLst>
          <pc:docMk/>
          <pc:sldMk cId="2774515615" sldId="280"/>
        </pc:sldMkLst>
        <pc:spChg chg="mod topLvl">
          <ac:chgData name="Milward, Helen" userId="S::helen.milward@forestryengland.uk::2c9c4a53-fe97-4193-9e85-3c2b462ef655" providerId="AD" clId="Web-{2983B82B-5EE2-C346-556E-0C72F0F09DEF}" dt="2026-03-02T15:05:28.044" v="63" actId="1076"/>
          <ac:spMkLst>
            <pc:docMk/>
            <pc:sldMk cId="2774515615" sldId="280"/>
            <ac:spMk id="14" creationId="{8BD9A766-87D9-69D3-832F-ED2635A6E86B}"/>
          </ac:spMkLst>
        </pc:spChg>
        <pc:spChg chg="mod topLvl">
          <ac:chgData name="Milward, Helen" userId="S::helen.milward@forestryengland.uk::2c9c4a53-fe97-4193-9e85-3c2b462ef655" providerId="AD" clId="Web-{2983B82B-5EE2-C346-556E-0C72F0F09DEF}" dt="2026-03-02T15:05:28.044" v="64" actId="1076"/>
          <ac:spMkLst>
            <pc:docMk/>
            <pc:sldMk cId="2774515615" sldId="280"/>
            <ac:spMk id="15" creationId="{FE846545-112A-0574-75C8-4312C26A7F51}"/>
          </ac:spMkLst>
        </pc:spChg>
        <pc:grpChg chg="add del">
          <ac:chgData name="Milward, Helen" userId="S::helen.milward@forestryengland.uk::2c9c4a53-fe97-4193-9e85-3c2b462ef655" providerId="AD" clId="Web-{2983B82B-5EE2-C346-556E-0C72F0F09DEF}" dt="2026-03-02T15:04:59.503" v="62"/>
          <ac:grpSpMkLst>
            <pc:docMk/>
            <pc:sldMk cId="2774515615" sldId="280"/>
            <ac:grpSpMk id="2" creationId="{31A47127-7A3F-73D7-4E75-90AAAB617E5F}"/>
          </ac:grpSpMkLst>
        </pc:grpChg>
      </pc:sldChg>
      <pc:sldChg chg="modNotes">
        <pc:chgData name="Milward, Helen" userId="S::helen.milward@forestryengland.uk::2c9c4a53-fe97-4193-9e85-3c2b462ef655" providerId="AD" clId="Web-{2983B82B-5EE2-C346-556E-0C72F0F09DEF}" dt="2026-03-02T15:39:34.921" v="213"/>
        <pc:sldMkLst>
          <pc:docMk/>
          <pc:sldMk cId="1181086204" sldId="283"/>
        </pc:sldMkLst>
      </pc:sldChg>
      <pc:sldChg chg="modNotes">
        <pc:chgData name="Milward, Helen" userId="S::helen.milward@forestryengland.uk::2c9c4a53-fe97-4193-9e85-3c2b462ef655" providerId="AD" clId="Web-{2983B82B-5EE2-C346-556E-0C72F0F09DEF}" dt="2026-03-02T15:37:46.862" v="208"/>
        <pc:sldMkLst>
          <pc:docMk/>
          <pc:sldMk cId="4092439665" sldId="286"/>
        </pc:sldMkLst>
      </pc:sldChg>
      <pc:sldChg chg="modNotes">
        <pc:chgData name="Milward, Helen" userId="S::helen.milward@forestryengland.uk::2c9c4a53-fe97-4193-9e85-3c2b462ef655" providerId="AD" clId="Web-{2983B82B-5EE2-C346-556E-0C72F0F09DEF}" dt="2026-03-02T16:09:03.058" v="247"/>
        <pc:sldMkLst>
          <pc:docMk/>
          <pc:sldMk cId="2792070264" sldId="288"/>
        </pc:sldMkLst>
      </pc:sldChg>
      <pc:sldChg chg="modNotes">
        <pc:chgData name="Milward, Helen" userId="S::helen.milward@forestryengland.uk::2c9c4a53-fe97-4193-9e85-3c2b462ef655" providerId="AD" clId="Web-{2983B82B-5EE2-C346-556E-0C72F0F09DEF}" dt="2026-03-02T16:47:31.569" v="532"/>
        <pc:sldMkLst>
          <pc:docMk/>
          <pc:sldMk cId="564992458" sldId="289"/>
        </pc:sldMkLst>
      </pc:sldChg>
      <pc:sldChg chg="modNotes">
        <pc:chgData name="Milward, Helen" userId="S::helen.milward@forestryengland.uk::2c9c4a53-fe97-4193-9e85-3c2b462ef655" providerId="AD" clId="Web-{2983B82B-5EE2-C346-556E-0C72F0F09DEF}" dt="2026-03-02T16:47:46.635" v="533"/>
        <pc:sldMkLst>
          <pc:docMk/>
          <pc:sldMk cId="1156575897" sldId="290"/>
        </pc:sldMkLst>
      </pc:sldChg>
      <pc:sldChg chg="modNotes">
        <pc:chgData name="Milward, Helen" userId="S::helen.milward@forestryengland.uk::2c9c4a53-fe97-4193-9e85-3c2b462ef655" providerId="AD" clId="Web-{2983B82B-5EE2-C346-556E-0C72F0F09DEF}" dt="2026-03-02T16:59:15.067" v="648"/>
        <pc:sldMkLst>
          <pc:docMk/>
          <pc:sldMk cId="604727460" sldId="291"/>
        </pc:sldMkLst>
      </pc:sldChg>
      <pc:sldChg chg="modNotes">
        <pc:chgData name="Milward, Helen" userId="S::helen.milward@forestryengland.uk::2c9c4a53-fe97-4193-9e85-3c2b462ef655" providerId="AD" clId="Web-{2983B82B-5EE2-C346-556E-0C72F0F09DEF}" dt="2026-03-02T16:05:53.551" v="240"/>
        <pc:sldMkLst>
          <pc:docMk/>
          <pc:sldMk cId="1736101841" sldId="292"/>
        </pc:sldMkLst>
      </pc:sldChg>
    </pc:docChg>
  </pc:docChgLst>
  <pc:docChgLst>
    <pc:chgData name="Milward, Helen" userId="S::helen.milward@forestryengland.uk::2c9c4a53-fe97-4193-9e85-3c2b462ef655" providerId="AD" clId="Web-{6A858A70-62FC-A09D-0046-50C0CA680784}"/>
    <pc:docChg chg="modSld">
      <pc:chgData name="Milward, Helen" userId="S::helen.milward@forestryengland.uk::2c9c4a53-fe97-4193-9e85-3c2b462ef655" providerId="AD" clId="Web-{6A858A70-62FC-A09D-0046-50C0CA680784}" dt="2026-03-03T10:14:22.780" v="284"/>
      <pc:docMkLst>
        <pc:docMk/>
      </pc:docMkLst>
      <pc:sldChg chg="modNotes">
        <pc:chgData name="Milward, Helen" userId="S::helen.milward@forestryengland.uk::2c9c4a53-fe97-4193-9e85-3c2b462ef655" providerId="AD" clId="Web-{6A858A70-62FC-A09D-0046-50C0CA680784}" dt="2026-03-03T09:27:43.197" v="198"/>
        <pc:sldMkLst>
          <pc:docMk/>
          <pc:sldMk cId="136579759" sldId="264"/>
        </pc:sldMkLst>
      </pc:sldChg>
      <pc:sldChg chg="modNotes">
        <pc:chgData name="Milward, Helen" userId="S::helen.milward@forestryengland.uk::2c9c4a53-fe97-4193-9e85-3c2b462ef655" providerId="AD" clId="Web-{6A858A70-62FC-A09D-0046-50C0CA680784}" dt="2026-03-03T10:14:22.780" v="284"/>
        <pc:sldMkLst>
          <pc:docMk/>
          <pc:sldMk cId="7433213" sldId="276"/>
        </pc:sldMkLst>
      </pc:sldChg>
      <pc:sldChg chg="modNotes">
        <pc:chgData name="Milward, Helen" userId="S::helen.milward@forestryengland.uk::2c9c4a53-fe97-4193-9e85-3c2b462ef655" providerId="AD" clId="Web-{6A858A70-62FC-A09D-0046-50C0CA680784}" dt="2026-03-03T09:27:45.416" v="199"/>
        <pc:sldMkLst>
          <pc:docMk/>
          <pc:sldMk cId="72062101" sldId="277"/>
        </pc:sldMkLst>
      </pc:sldChg>
      <pc:sldChg chg="modNotes">
        <pc:chgData name="Milward, Helen" userId="S::helen.milward@forestryengland.uk::2c9c4a53-fe97-4193-9e85-3c2b462ef655" providerId="AD" clId="Web-{6A858A70-62FC-A09D-0046-50C0CA680784}" dt="2026-03-03T09:27:49.994" v="200"/>
        <pc:sldMkLst>
          <pc:docMk/>
          <pc:sldMk cId="974972608" sldId="278"/>
        </pc:sldMkLst>
      </pc:sldChg>
      <pc:sldChg chg="modNotes">
        <pc:chgData name="Milward, Helen" userId="S::helen.milward@forestryengland.uk::2c9c4a53-fe97-4193-9e85-3c2b462ef655" providerId="AD" clId="Web-{6A858A70-62FC-A09D-0046-50C0CA680784}" dt="2026-03-03T09:28:12.463" v="207"/>
        <pc:sldMkLst>
          <pc:docMk/>
          <pc:sldMk cId="166559371" sldId="279"/>
        </pc:sldMkLst>
      </pc:sldChg>
      <pc:sldChg chg="modNotes">
        <pc:chgData name="Milward, Helen" userId="S::helen.milward@forestryengland.uk::2c9c4a53-fe97-4193-9e85-3c2b462ef655" providerId="AD" clId="Web-{6A858A70-62FC-A09D-0046-50C0CA680784}" dt="2026-03-03T09:27:54.978" v="201"/>
        <pc:sldMkLst>
          <pc:docMk/>
          <pc:sldMk cId="2774515615" sldId="280"/>
        </pc:sldMkLst>
      </pc:sldChg>
      <pc:sldChg chg="modNotes">
        <pc:chgData name="Milward, Helen" userId="S::helen.milward@forestryengland.uk::2c9c4a53-fe97-4193-9e85-3c2b462ef655" providerId="AD" clId="Web-{6A858A70-62FC-A09D-0046-50C0CA680784}" dt="2026-03-03T09:28:17.760" v="208"/>
        <pc:sldMkLst>
          <pc:docMk/>
          <pc:sldMk cId="2007563869" sldId="281"/>
        </pc:sldMkLst>
      </pc:sldChg>
      <pc:sldChg chg="modNotes">
        <pc:chgData name="Milward, Helen" userId="S::helen.milward@forestryengland.uk::2c9c4a53-fe97-4193-9e85-3c2b462ef655" providerId="AD" clId="Web-{6A858A70-62FC-A09D-0046-50C0CA680784}" dt="2026-03-03T09:30:47.373" v="241"/>
        <pc:sldMkLst>
          <pc:docMk/>
          <pc:sldMk cId="1559054899" sldId="282"/>
        </pc:sldMkLst>
      </pc:sldChg>
      <pc:sldChg chg="modNotes">
        <pc:chgData name="Milward, Helen" userId="S::helen.milward@forestryengland.uk::2c9c4a53-fe97-4193-9e85-3c2b462ef655" providerId="AD" clId="Web-{6A858A70-62FC-A09D-0046-50C0CA680784}" dt="2026-03-03T09:30:37.451" v="240"/>
        <pc:sldMkLst>
          <pc:docMk/>
          <pc:sldMk cId="1181086204" sldId="283"/>
        </pc:sldMkLst>
      </pc:sldChg>
      <pc:sldChg chg="modNotes">
        <pc:chgData name="Milward, Helen" userId="S::helen.milward@forestryengland.uk::2c9c4a53-fe97-4193-9e85-3c2b462ef655" providerId="AD" clId="Web-{6A858A70-62FC-A09D-0046-50C0CA680784}" dt="2026-03-03T09:31:02.529" v="244"/>
        <pc:sldMkLst>
          <pc:docMk/>
          <pc:sldMk cId="2579727135" sldId="285"/>
        </pc:sldMkLst>
      </pc:sldChg>
      <pc:sldChg chg="modNotes">
        <pc:chgData name="Milward, Helen" userId="S::helen.milward@forestryengland.uk::2c9c4a53-fe97-4193-9e85-3c2b462ef655" providerId="AD" clId="Web-{6A858A70-62FC-A09D-0046-50C0CA680784}" dt="2026-03-03T09:31:09.389" v="245"/>
        <pc:sldMkLst>
          <pc:docMk/>
          <pc:sldMk cId="4092439665" sldId="286"/>
        </pc:sldMkLst>
      </pc:sldChg>
      <pc:sldChg chg="modNotes">
        <pc:chgData name="Milward, Helen" userId="S::helen.milward@forestryengland.uk::2c9c4a53-fe97-4193-9e85-3c2b462ef655" providerId="AD" clId="Web-{6A858A70-62FC-A09D-0046-50C0CA680784}" dt="2026-03-03T09:27:34.368" v="196"/>
        <pc:sldMkLst>
          <pc:docMk/>
          <pc:sldMk cId="1881989934" sldId="287"/>
        </pc:sldMkLst>
      </pc:sldChg>
      <pc:sldChg chg="modNotes">
        <pc:chgData name="Milward, Helen" userId="S::helen.milward@forestryengland.uk::2c9c4a53-fe97-4193-9e85-3c2b462ef655" providerId="AD" clId="Web-{6A858A70-62FC-A09D-0046-50C0CA680784}" dt="2026-03-03T10:08:52.130" v="283"/>
        <pc:sldMkLst>
          <pc:docMk/>
          <pc:sldMk cId="2792070264" sldId="288"/>
        </pc:sldMkLst>
      </pc:sldChg>
      <pc:sldChg chg="modNotes">
        <pc:chgData name="Milward, Helen" userId="S::helen.milward@forestryengland.uk::2c9c4a53-fe97-4193-9e85-3c2b462ef655" providerId="AD" clId="Web-{6A858A70-62FC-A09D-0046-50C0CA680784}" dt="2026-03-03T09:33:27.643" v="260"/>
        <pc:sldMkLst>
          <pc:docMk/>
          <pc:sldMk cId="564992458" sldId="289"/>
        </pc:sldMkLst>
      </pc:sldChg>
      <pc:sldChg chg="modNotes">
        <pc:chgData name="Milward, Helen" userId="S::helen.milward@forestryengland.uk::2c9c4a53-fe97-4193-9e85-3c2b462ef655" providerId="AD" clId="Web-{6A858A70-62FC-A09D-0046-50C0CA680784}" dt="2026-03-03T09:33:43.065" v="262"/>
        <pc:sldMkLst>
          <pc:docMk/>
          <pc:sldMk cId="1156575897" sldId="290"/>
        </pc:sldMkLst>
      </pc:sldChg>
      <pc:sldChg chg="modNotes">
        <pc:chgData name="Milward, Helen" userId="S::helen.milward@forestryengland.uk::2c9c4a53-fe97-4193-9e85-3c2b462ef655" providerId="AD" clId="Web-{6A858A70-62FC-A09D-0046-50C0CA680784}" dt="2026-03-03T09:34:46.426" v="279"/>
        <pc:sldMkLst>
          <pc:docMk/>
          <pc:sldMk cId="604727460" sldId="291"/>
        </pc:sldMkLst>
      </pc:sldChg>
      <pc:sldChg chg="modNotes">
        <pc:chgData name="Milward, Helen" userId="S::helen.milward@forestryengland.uk::2c9c4a53-fe97-4193-9e85-3c2b462ef655" providerId="AD" clId="Web-{6A858A70-62FC-A09D-0046-50C0CA680784}" dt="2026-03-03T09:32:07.281" v="248"/>
        <pc:sldMkLst>
          <pc:docMk/>
          <pc:sldMk cId="1736101841" sldId="292"/>
        </pc:sldMkLst>
      </pc:sldChg>
    </pc:docChg>
  </pc:docChgLst>
  <pc:docChgLst>
    <pc:chgData name="Wood, Sarah" userId="S::sarah.wood@forestryengland.uk::df39e1a8-6486-4aed-9d00-f61fffa1d8be" providerId="AD" clId="Web-{1963BE71-2070-C9B9-DA12-B8B88398A96F}"/>
    <pc:docChg chg="modSld">
      <pc:chgData name="Wood, Sarah" userId="S::sarah.wood@forestryengland.uk::df39e1a8-6486-4aed-9d00-f61fffa1d8be" providerId="AD" clId="Web-{1963BE71-2070-C9B9-DA12-B8B88398A96F}" dt="2026-02-26T14:52:07.927" v="115"/>
      <pc:docMkLst>
        <pc:docMk/>
      </pc:docMkLst>
      <pc:sldChg chg="modNotes">
        <pc:chgData name="Wood, Sarah" userId="S::sarah.wood@forestryengland.uk::df39e1a8-6486-4aed-9d00-f61fffa1d8be" providerId="AD" clId="Web-{1963BE71-2070-C9B9-DA12-B8B88398A96F}" dt="2026-02-26T14:51:19.567" v="112"/>
        <pc:sldMkLst>
          <pc:docMk/>
          <pc:sldMk cId="136579759" sldId="264"/>
        </pc:sldMkLst>
      </pc:sldChg>
      <pc:sldChg chg="modNotes">
        <pc:chgData name="Wood, Sarah" userId="S::sarah.wood@forestryengland.uk::df39e1a8-6486-4aed-9d00-f61fffa1d8be" providerId="AD" clId="Web-{1963BE71-2070-C9B9-DA12-B8B88398A96F}" dt="2026-02-26T14:50:39.628" v="106"/>
        <pc:sldMkLst>
          <pc:docMk/>
          <pc:sldMk cId="7433213" sldId="276"/>
        </pc:sldMkLst>
      </pc:sldChg>
      <pc:sldChg chg="modNotes">
        <pc:chgData name="Wood, Sarah" userId="S::sarah.wood@forestryengland.uk::df39e1a8-6486-4aed-9d00-f61fffa1d8be" providerId="AD" clId="Web-{1963BE71-2070-C9B9-DA12-B8B88398A96F}" dt="2026-02-26T14:51:26.723" v="113"/>
        <pc:sldMkLst>
          <pc:docMk/>
          <pc:sldMk cId="72062101" sldId="277"/>
        </pc:sldMkLst>
      </pc:sldChg>
      <pc:sldChg chg="modNotes">
        <pc:chgData name="Wood, Sarah" userId="S::sarah.wood@forestryengland.uk::df39e1a8-6486-4aed-9d00-f61fffa1d8be" providerId="AD" clId="Web-{1963BE71-2070-C9B9-DA12-B8B88398A96F}" dt="2026-02-26T14:38:59.710" v="59"/>
        <pc:sldMkLst>
          <pc:docMk/>
          <pc:sldMk cId="166559371" sldId="279"/>
        </pc:sldMkLst>
      </pc:sldChg>
      <pc:sldChg chg="modNotes">
        <pc:chgData name="Wood, Sarah" userId="S::sarah.wood@forestryengland.uk::df39e1a8-6486-4aed-9d00-f61fffa1d8be" providerId="AD" clId="Web-{1963BE71-2070-C9B9-DA12-B8B88398A96F}" dt="2026-02-26T14:40:22.444" v="82"/>
        <pc:sldMkLst>
          <pc:docMk/>
          <pc:sldMk cId="1181086204" sldId="283"/>
        </pc:sldMkLst>
      </pc:sldChg>
      <pc:sldChg chg="modNotes">
        <pc:chgData name="Wood, Sarah" userId="S::sarah.wood@forestryengland.uk::df39e1a8-6486-4aed-9d00-f61fffa1d8be" providerId="AD" clId="Web-{1963BE71-2070-C9B9-DA12-B8B88398A96F}" dt="2026-02-26T14:41:22.162" v="84"/>
        <pc:sldMkLst>
          <pc:docMk/>
          <pc:sldMk cId="4092439665" sldId="286"/>
        </pc:sldMkLst>
      </pc:sldChg>
      <pc:sldChg chg="modNotes">
        <pc:chgData name="Wood, Sarah" userId="S::sarah.wood@forestryengland.uk::df39e1a8-6486-4aed-9d00-f61fffa1d8be" providerId="AD" clId="Web-{1963BE71-2070-C9B9-DA12-B8B88398A96F}" dt="2026-02-26T14:50:48.128" v="107"/>
        <pc:sldMkLst>
          <pc:docMk/>
          <pc:sldMk cId="1881989934" sldId="287"/>
        </pc:sldMkLst>
      </pc:sldChg>
      <pc:sldChg chg="modNotes">
        <pc:chgData name="Wood, Sarah" userId="S::sarah.wood@forestryengland.uk::df39e1a8-6486-4aed-9d00-f61fffa1d8be" providerId="AD" clId="Web-{1963BE71-2070-C9B9-DA12-B8B88398A96F}" dt="2026-02-26T14:47:58.527" v="97"/>
        <pc:sldMkLst>
          <pc:docMk/>
          <pc:sldMk cId="1156575897" sldId="290"/>
        </pc:sldMkLst>
      </pc:sldChg>
      <pc:sldChg chg="modNotes">
        <pc:chgData name="Wood, Sarah" userId="S::sarah.wood@forestryengland.uk::df39e1a8-6486-4aed-9d00-f61fffa1d8be" providerId="AD" clId="Web-{1963BE71-2070-C9B9-DA12-B8B88398A96F}" dt="2026-02-26T14:52:07.927" v="115"/>
        <pc:sldMkLst>
          <pc:docMk/>
          <pc:sldMk cId="1736101841" sldId="292"/>
        </pc:sldMkLst>
      </pc:sldChg>
    </pc:docChg>
  </pc:docChgLst>
  <pc:docChgLst>
    <pc:chgData name="Ivey-Williams, Beth" userId="01fb2626-4d19-4a7d-8cf1-fe1ae3e7466c" providerId="ADAL" clId="{6F09FFD4-45FD-51D8-BC3F-8A5FC11B67CB}"/>
    <pc:docChg chg="modSld modMainMaster">
      <pc:chgData name="Ivey-Williams, Beth" userId="01fb2626-4d19-4a7d-8cf1-fe1ae3e7466c" providerId="ADAL" clId="{6F09FFD4-45FD-51D8-BC3F-8A5FC11B67CB}" dt="2026-03-03T15:37:29.442" v="0" actId="18331"/>
      <pc:docMkLst>
        <pc:docMk/>
      </pc:docMkLst>
      <pc:sldChg chg="setBg">
        <pc:chgData name="Ivey-Williams, Beth" userId="01fb2626-4d19-4a7d-8cf1-fe1ae3e7466c" providerId="ADAL" clId="{6F09FFD4-45FD-51D8-BC3F-8A5FC11B67CB}" dt="2026-03-03T15:37:29.442" v="0" actId="18331"/>
        <pc:sldMkLst>
          <pc:docMk/>
          <pc:sldMk cId="2792070264" sldId="288"/>
        </pc:sldMkLst>
      </pc:sldChg>
      <pc:sldMasterChg chg="modSldLayout">
        <pc:chgData name="Ivey-Williams, Beth" userId="01fb2626-4d19-4a7d-8cf1-fe1ae3e7466c" providerId="ADAL" clId="{6F09FFD4-45FD-51D8-BC3F-8A5FC11B67CB}" dt="2026-03-03T15:37:29.442" v="0" actId="18331"/>
        <pc:sldMasterMkLst>
          <pc:docMk/>
          <pc:sldMasterMk cId="1272367888" sldId="2147483648"/>
        </pc:sldMasterMkLst>
        <pc:sldLayoutChg chg="setBg">
          <pc:chgData name="Ivey-Williams, Beth" userId="01fb2626-4d19-4a7d-8cf1-fe1ae3e7466c" providerId="ADAL" clId="{6F09FFD4-45FD-51D8-BC3F-8A5FC11B67CB}" dt="2026-03-03T15:37:29.442" v="0" actId="18331"/>
          <pc:sldLayoutMkLst>
            <pc:docMk/>
            <pc:sldMasterMk cId="1272367888" sldId="2147483648"/>
            <pc:sldLayoutMk cId="2740618982" sldId="2147483670"/>
          </pc:sldLayoutMkLst>
        </pc:sldLayoutChg>
      </pc:sldMasterChg>
    </pc:docChg>
  </pc:docChgLst>
  <pc:docChgLst>
    <pc:chgData name="Milward, Helen" userId="2c9c4a53-fe97-4193-9e85-3c2b462ef655" providerId="ADAL" clId="{21E15A47-5310-47EC-8215-5EB9BC251DAC}"/>
    <pc:docChg chg="undo custSel modSld sldOrd">
      <pc:chgData name="Milward, Helen" userId="2c9c4a53-fe97-4193-9e85-3c2b462ef655" providerId="ADAL" clId="{21E15A47-5310-47EC-8215-5EB9BC251DAC}" dt="2026-03-03T13:07:52.980" v="2617" actId="20577"/>
      <pc:docMkLst>
        <pc:docMk/>
      </pc:docMkLst>
      <pc:sldChg chg="modNotesTx">
        <pc:chgData name="Milward, Helen" userId="2c9c4a53-fe97-4193-9e85-3c2b462ef655" providerId="ADAL" clId="{21E15A47-5310-47EC-8215-5EB9BC251DAC}" dt="2026-02-25T12:01:51.224" v="388" actId="20577"/>
        <pc:sldMkLst>
          <pc:docMk/>
          <pc:sldMk cId="2030810474" sldId="256"/>
        </pc:sldMkLst>
      </pc:sldChg>
      <pc:sldChg chg="delSp modSp mod modNotesTx">
        <pc:chgData name="Milward, Helen" userId="2c9c4a53-fe97-4193-9e85-3c2b462ef655" providerId="ADAL" clId="{21E15A47-5310-47EC-8215-5EB9BC251DAC}" dt="2026-03-02T10:56:55.734" v="2379" actId="20577"/>
        <pc:sldMkLst>
          <pc:docMk/>
          <pc:sldMk cId="136579759" sldId="264"/>
        </pc:sldMkLst>
        <pc:spChg chg="del">
          <ac:chgData name="Milward, Helen" userId="2c9c4a53-fe97-4193-9e85-3c2b462ef655" providerId="ADAL" clId="{21E15A47-5310-47EC-8215-5EB9BC251DAC}" dt="2026-03-02T10:54:50.353" v="2370" actId="478"/>
          <ac:spMkLst>
            <pc:docMk/>
            <pc:sldMk cId="136579759" sldId="264"/>
            <ac:spMk id="15" creationId="{61C36793-1554-8D1F-79F4-4C85BAC284F1}"/>
          </ac:spMkLst>
        </pc:spChg>
        <pc:picChg chg="mod">
          <ac:chgData name="Milward, Helen" userId="2c9c4a53-fe97-4193-9e85-3c2b462ef655" providerId="ADAL" clId="{21E15A47-5310-47EC-8215-5EB9BC251DAC}" dt="2026-02-25T14:53:07.664" v="2291" actId="1076"/>
          <ac:picMkLst>
            <pc:docMk/>
            <pc:sldMk cId="136579759" sldId="264"/>
            <ac:picMk id="18" creationId="{0DE2FB0D-8CAF-369E-734A-F381789FB39F}"/>
          </ac:picMkLst>
        </pc:picChg>
      </pc:sldChg>
      <pc:sldChg chg="delSp mod modNotesTx">
        <pc:chgData name="Milward, Helen" userId="2c9c4a53-fe97-4193-9e85-3c2b462ef655" providerId="ADAL" clId="{21E15A47-5310-47EC-8215-5EB9BC251DAC}" dt="2026-03-02T10:47:29.639" v="2361" actId="20577"/>
        <pc:sldMkLst>
          <pc:docMk/>
          <pc:sldMk cId="7433213" sldId="276"/>
        </pc:sldMkLst>
      </pc:sldChg>
      <pc:sldChg chg="modNotesTx">
        <pc:chgData name="Milward, Helen" userId="2c9c4a53-fe97-4193-9e85-3c2b462ef655" providerId="ADAL" clId="{21E15A47-5310-47EC-8215-5EB9BC251DAC}" dt="2026-02-25T14:18:39.264" v="1661" actId="113"/>
        <pc:sldMkLst>
          <pc:docMk/>
          <pc:sldMk cId="72062101" sldId="277"/>
        </pc:sldMkLst>
      </pc:sldChg>
      <pc:sldChg chg="modNotesTx">
        <pc:chgData name="Milward, Helen" userId="2c9c4a53-fe97-4193-9e85-3c2b462ef655" providerId="ADAL" clId="{21E15A47-5310-47EC-8215-5EB9BC251DAC}" dt="2026-02-25T12:38:23.772" v="992" actId="20577"/>
        <pc:sldMkLst>
          <pc:docMk/>
          <pc:sldMk cId="974972608" sldId="278"/>
        </pc:sldMkLst>
      </pc:sldChg>
      <pc:sldChg chg="modNotesTx">
        <pc:chgData name="Milward, Helen" userId="2c9c4a53-fe97-4193-9e85-3c2b462ef655" providerId="ADAL" clId="{21E15A47-5310-47EC-8215-5EB9BC251DAC}" dt="2026-02-25T14:20:17.990" v="1736" actId="20577"/>
        <pc:sldMkLst>
          <pc:docMk/>
          <pc:sldMk cId="166559371" sldId="279"/>
        </pc:sldMkLst>
      </pc:sldChg>
      <pc:sldChg chg="modNotesTx">
        <pc:chgData name="Milward, Helen" userId="2c9c4a53-fe97-4193-9e85-3c2b462ef655" providerId="ADAL" clId="{21E15A47-5310-47EC-8215-5EB9BC251DAC}" dt="2026-02-25T13:31:19.164" v="1027" actId="20577"/>
        <pc:sldMkLst>
          <pc:docMk/>
          <pc:sldMk cId="2774515615" sldId="280"/>
        </pc:sldMkLst>
      </pc:sldChg>
      <pc:sldChg chg="modNotesTx">
        <pc:chgData name="Milward, Helen" userId="2c9c4a53-fe97-4193-9e85-3c2b462ef655" providerId="ADAL" clId="{21E15A47-5310-47EC-8215-5EB9BC251DAC}" dt="2026-02-25T14:21:02.262" v="1757" actId="12"/>
        <pc:sldMkLst>
          <pc:docMk/>
          <pc:sldMk cId="2007563869" sldId="281"/>
        </pc:sldMkLst>
      </pc:sldChg>
      <pc:sldChg chg="modNotesTx">
        <pc:chgData name="Milward, Helen" userId="2c9c4a53-fe97-4193-9e85-3c2b462ef655" providerId="ADAL" clId="{21E15A47-5310-47EC-8215-5EB9BC251DAC}" dt="2026-02-25T13:56:37.356" v="1355" actId="113"/>
        <pc:sldMkLst>
          <pc:docMk/>
          <pc:sldMk cId="1559054899" sldId="282"/>
        </pc:sldMkLst>
      </pc:sldChg>
      <pc:sldChg chg="modNotesTx">
        <pc:chgData name="Milward, Helen" userId="2c9c4a53-fe97-4193-9e85-3c2b462ef655" providerId="ADAL" clId="{21E15A47-5310-47EC-8215-5EB9BC251DAC}" dt="2026-03-03T13:06:28.179" v="2615" actId="20577"/>
        <pc:sldMkLst>
          <pc:docMk/>
          <pc:sldMk cId="1181086204" sldId="283"/>
        </pc:sldMkLst>
      </pc:sldChg>
      <pc:sldChg chg="modNotesTx">
        <pc:chgData name="Milward, Helen" userId="2c9c4a53-fe97-4193-9e85-3c2b462ef655" providerId="ADAL" clId="{21E15A47-5310-47EC-8215-5EB9BC251DAC}" dt="2026-02-25T13:57:28.260" v="1358" actId="20577"/>
        <pc:sldMkLst>
          <pc:docMk/>
          <pc:sldMk cId="2579727135" sldId="285"/>
        </pc:sldMkLst>
      </pc:sldChg>
      <pc:sldChg chg="modNotesTx">
        <pc:chgData name="Milward, Helen" userId="2c9c4a53-fe97-4193-9e85-3c2b462ef655" providerId="ADAL" clId="{21E15A47-5310-47EC-8215-5EB9BC251DAC}" dt="2026-02-25T14:23:05.334" v="1796" actId="313"/>
        <pc:sldMkLst>
          <pc:docMk/>
          <pc:sldMk cId="4092439665" sldId="286"/>
        </pc:sldMkLst>
      </pc:sldChg>
      <pc:sldChg chg="modNotesTx">
        <pc:chgData name="Milward, Helen" userId="2c9c4a53-fe97-4193-9e85-3c2b462ef655" providerId="ADAL" clId="{21E15A47-5310-47EC-8215-5EB9BC251DAC}" dt="2026-02-25T14:17:52.949" v="1636" actId="20577"/>
        <pc:sldMkLst>
          <pc:docMk/>
          <pc:sldMk cId="1881989934" sldId="287"/>
        </pc:sldMkLst>
      </pc:sldChg>
      <pc:sldChg chg="modNotesTx">
        <pc:chgData name="Milward, Helen" userId="2c9c4a53-fe97-4193-9e85-3c2b462ef655" providerId="ADAL" clId="{21E15A47-5310-47EC-8215-5EB9BC251DAC}" dt="2026-02-25T14:24:59.072" v="1842" actId="20577"/>
        <pc:sldMkLst>
          <pc:docMk/>
          <pc:sldMk cId="2792070264" sldId="288"/>
        </pc:sldMkLst>
      </pc:sldChg>
      <pc:sldChg chg="modNotesTx">
        <pc:chgData name="Milward, Helen" userId="2c9c4a53-fe97-4193-9e85-3c2b462ef655" providerId="ADAL" clId="{21E15A47-5310-47EC-8215-5EB9BC251DAC}" dt="2026-03-03T13:07:52.980" v="2617" actId="20577"/>
        <pc:sldMkLst>
          <pc:docMk/>
          <pc:sldMk cId="564992458" sldId="289"/>
        </pc:sldMkLst>
      </pc:sldChg>
      <pc:sldChg chg="modNotesTx">
        <pc:chgData name="Milward, Helen" userId="2c9c4a53-fe97-4193-9e85-3c2b462ef655" providerId="ADAL" clId="{21E15A47-5310-47EC-8215-5EB9BC251DAC}" dt="2026-02-25T14:43:08.736" v="2037" actId="20577"/>
        <pc:sldMkLst>
          <pc:docMk/>
          <pc:sldMk cId="1156575897" sldId="290"/>
        </pc:sldMkLst>
      </pc:sldChg>
      <pc:sldChg chg="modNotesTx">
        <pc:chgData name="Milward, Helen" userId="2c9c4a53-fe97-4193-9e85-3c2b462ef655" providerId="ADAL" clId="{21E15A47-5310-47EC-8215-5EB9BC251DAC}" dt="2026-03-03T13:03:59.207" v="2603" actId="20577"/>
        <pc:sldMkLst>
          <pc:docMk/>
          <pc:sldMk cId="604727460" sldId="291"/>
        </pc:sldMkLst>
      </pc:sldChg>
      <pc:sldChg chg="modNotesTx">
        <pc:chgData name="Milward, Helen" userId="2c9c4a53-fe97-4193-9e85-3c2b462ef655" providerId="ADAL" clId="{21E15A47-5310-47EC-8215-5EB9BC251DAC}" dt="2026-02-25T14:24:40.049" v="1839" actId="113"/>
        <pc:sldMkLst>
          <pc:docMk/>
          <pc:sldMk cId="1736101841" sldId="29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D3547F-9D81-6C46-81FF-2B4ACB18A085}" type="datetimeFigureOut">
              <a:rPr lang="en-US" smtClean="0"/>
              <a:t>3/3/2026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FA6997-E715-5F40-97A9-5535C404D248}" type="slidenum">
              <a:rPr lang="en-US" smtClean="0"/>
              <a:t>‹#›</a:t>
            </a:fld>
            <a:endParaRPr lang="en-US"/>
          </a:p>
        </p:txBody>
      </p:sp>
    </p:spTree>
    <p:extLst>
      <p:ext uri="{BB962C8B-B14F-4D97-AF65-F5344CB8AC3E}">
        <p14:creationId xmlns:p14="http://schemas.microsoft.com/office/powerpoint/2010/main" val="1823773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fsc.org/en"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pefc.org/"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444444"/>
              </a:solidFill>
            </a:endParaRPr>
          </a:p>
          <a:p>
            <a:r>
              <a:rPr lang="en-US">
                <a:ea typeface="Calibri"/>
                <a:cs typeface="Calibri"/>
              </a:rPr>
              <a:t>This presentation takes you through the forest cycle, from seed, to tree, to sustainable wood products found in our homes and schools.</a:t>
            </a:r>
          </a:p>
        </p:txBody>
      </p:sp>
      <p:sp>
        <p:nvSpPr>
          <p:cNvPr id="4" name="Slide Number Placeholder 3"/>
          <p:cNvSpPr>
            <a:spLocks noGrp="1"/>
          </p:cNvSpPr>
          <p:nvPr>
            <p:ph type="sldNum" sz="quarter" idx="5"/>
          </p:nvPr>
        </p:nvSpPr>
        <p:spPr/>
        <p:txBody>
          <a:bodyPr/>
          <a:lstStyle/>
          <a:p>
            <a:fld id="{54FA6997-E715-5F40-97A9-5535C404D248}" type="slidenum">
              <a:rPr lang="en-US" smtClean="0"/>
              <a:t>1</a:t>
            </a:fld>
            <a:endParaRPr lang="en-US"/>
          </a:p>
        </p:txBody>
      </p:sp>
    </p:spTree>
    <p:extLst>
      <p:ext uri="{BB962C8B-B14F-4D97-AF65-F5344CB8AC3E}">
        <p14:creationId xmlns:p14="http://schemas.microsoft.com/office/powerpoint/2010/main" val="2835722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highlight>
                  <a:srgbClr val="FFFFFF"/>
                </a:highlight>
              </a:rPr>
              <a:t>All forests and trees are different:</a:t>
            </a:r>
            <a:endParaRPr lang="en-US" b="1">
              <a:highlight>
                <a:srgbClr val="FFFFFF"/>
              </a:highlight>
            </a:endParaRPr>
          </a:p>
          <a:p>
            <a:pPr marL="171450" indent="-171450">
              <a:buFont typeface="Arial"/>
              <a:buChar char="•"/>
            </a:pPr>
            <a:r>
              <a:rPr lang="en-GB">
                <a:highlight>
                  <a:srgbClr val="FFFFFF"/>
                </a:highlight>
              </a:rPr>
              <a:t>Some are </a:t>
            </a:r>
            <a:r>
              <a:rPr lang="en-GB" b="1">
                <a:highlight>
                  <a:srgbClr val="FFFFFF"/>
                </a:highlight>
              </a:rPr>
              <a:t>old</a:t>
            </a:r>
            <a:r>
              <a:rPr lang="en-GB" b="0">
                <a:highlight>
                  <a:srgbClr val="FFFFFF"/>
                </a:highlight>
              </a:rPr>
              <a:t>,</a:t>
            </a:r>
            <a:r>
              <a:rPr lang="en-GB">
                <a:highlight>
                  <a:srgbClr val="FFFFFF"/>
                </a:highlight>
              </a:rPr>
              <a:t> some </a:t>
            </a:r>
            <a:r>
              <a:rPr lang="en-GB" b="1">
                <a:highlight>
                  <a:srgbClr val="FFFFFF"/>
                </a:highlight>
              </a:rPr>
              <a:t>young.</a:t>
            </a:r>
            <a:endParaRPr lang="en-US" b="1">
              <a:highlight>
                <a:srgbClr val="FFFFFF"/>
              </a:highlight>
            </a:endParaRPr>
          </a:p>
          <a:p>
            <a:pPr marL="171450" indent="-171450">
              <a:buFont typeface="Arial"/>
              <a:buChar char="•"/>
            </a:pPr>
            <a:r>
              <a:rPr lang="en-GB">
                <a:highlight>
                  <a:srgbClr val="FFFFFF"/>
                </a:highlight>
              </a:rPr>
              <a:t>Some are </a:t>
            </a:r>
            <a:r>
              <a:rPr lang="en-GB" b="1">
                <a:highlight>
                  <a:srgbClr val="FFFFFF"/>
                </a:highlight>
              </a:rPr>
              <a:t>deciduous</a:t>
            </a:r>
            <a:r>
              <a:rPr lang="en-GB">
                <a:highlight>
                  <a:srgbClr val="FFFFFF"/>
                </a:highlight>
              </a:rPr>
              <a:t> (trees that lose their leaves in the autumn) and some </a:t>
            </a:r>
            <a:r>
              <a:rPr lang="en-GB" b="1">
                <a:highlight>
                  <a:srgbClr val="FFFFFF"/>
                </a:highlight>
              </a:rPr>
              <a:t>evergreen</a:t>
            </a:r>
            <a:r>
              <a:rPr lang="en-GB">
                <a:highlight>
                  <a:srgbClr val="FFFFFF"/>
                </a:highlight>
              </a:rPr>
              <a:t> (trees that don’t lose all their leaves at once).  </a:t>
            </a:r>
            <a:endParaRPr lang="en-US">
              <a:highlight>
                <a:srgbClr val="FFFFFF"/>
              </a:highlight>
            </a:endParaRPr>
          </a:p>
          <a:p>
            <a:pPr marL="171450" indent="-171450">
              <a:buFont typeface="Arial"/>
              <a:buChar char="•"/>
            </a:pPr>
            <a:r>
              <a:rPr lang="en-GB">
                <a:highlight>
                  <a:srgbClr val="FFFFFF"/>
                </a:highlight>
              </a:rPr>
              <a:t>Some forests are made up mostly of </a:t>
            </a:r>
            <a:r>
              <a:rPr lang="en-GB" b="1">
                <a:highlight>
                  <a:srgbClr val="FFFFFF"/>
                </a:highlight>
              </a:rPr>
              <a:t>conifers</a:t>
            </a:r>
            <a:r>
              <a:rPr lang="en-GB">
                <a:highlight>
                  <a:srgbClr val="FFFFFF"/>
                </a:highlight>
              </a:rPr>
              <a:t> (trees that have cones, needle-like or scaly leaves, most of which are evergreen), and some forests consist of mainly </a:t>
            </a:r>
            <a:r>
              <a:rPr lang="en-GB" b="1">
                <a:highlight>
                  <a:srgbClr val="FFFFFF"/>
                </a:highlight>
              </a:rPr>
              <a:t>broadleaf</a:t>
            </a:r>
            <a:r>
              <a:rPr lang="en-GB">
                <a:highlight>
                  <a:srgbClr val="FFFFFF"/>
                </a:highlight>
              </a:rPr>
              <a:t> trees (with broad, flat leaves, mostly deciduous, for example oak, ash, beech) and some forests are a mixture of both.</a:t>
            </a:r>
            <a:endParaRPr lang="en-US">
              <a:highlight>
                <a:srgbClr val="FFFFFF"/>
              </a:highlight>
            </a:endParaRPr>
          </a:p>
          <a:p>
            <a:r>
              <a:rPr lang="en-GB" b="1">
                <a:highlight>
                  <a:srgbClr val="FFFFFF"/>
                </a:highlight>
              </a:rPr>
              <a:t>All trees are important for different reasons and the healthiest, most productive and most resilient forests have a mixture of trees of different ages and species. </a:t>
            </a:r>
            <a:endParaRPr lang="en-GB" b="1"/>
          </a:p>
          <a:p>
            <a:r>
              <a:rPr lang="en-GB" b="1">
                <a:highlight>
                  <a:srgbClr val="FFFFFF"/>
                </a:highlight>
              </a:rPr>
              <a:t>Q: Why are trees important?</a:t>
            </a:r>
            <a:endParaRPr lang="en-GB" b="1"/>
          </a:p>
          <a:p>
            <a:r>
              <a:rPr lang="en-GB" b="1">
                <a:highlight>
                  <a:srgbClr val="FFFFFF"/>
                </a:highlight>
              </a:rPr>
              <a:t>A: </a:t>
            </a:r>
            <a:r>
              <a:rPr lang="en-GB">
                <a:highlight>
                  <a:srgbClr val="FFFFFF"/>
                </a:highlight>
              </a:rPr>
              <a:t>- They give us </a:t>
            </a:r>
            <a:r>
              <a:rPr lang="en-GB" b="1">
                <a:highlight>
                  <a:srgbClr val="FFFFFF"/>
                </a:highlight>
              </a:rPr>
              <a:t>oxygen</a:t>
            </a:r>
            <a:r>
              <a:rPr lang="en-GB">
                <a:highlight>
                  <a:srgbClr val="FFFFFF"/>
                </a:highlight>
              </a:rPr>
              <a:t> </a:t>
            </a:r>
            <a:r>
              <a:rPr lang="en-GB" b="1">
                <a:highlight>
                  <a:srgbClr val="FFFFFF"/>
                </a:highlight>
              </a:rPr>
              <a:t>and clean air.</a:t>
            </a:r>
            <a:endParaRPr lang="en-GB" b="1"/>
          </a:p>
          <a:p>
            <a:r>
              <a:rPr lang="en-GB">
                <a:highlight>
                  <a:srgbClr val="FFFFFF"/>
                </a:highlight>
              </a:rPr>
              <a:t>    - They provide </a:t>
            </a:r>
            <a:r>
              <a:rPr lang="en-GB" b="1">
                <a:highlight>
                  <a:srgbClr val="FFFFFF"/>
                </a:highlight>
              </a:rPr>
              <a:t>homes and food for animals </a:t>
            </a:r>
            <a:r>
              <a:rPr lang="en-GB">
                <a:highlight>
                  <a:srgbClr val="FFFFFF"/>
                </a:highlight>
              </a:rPr>
              <a:t>and help other plants.</a:t>
            </a:r>
            <a:endParaRPr lang="en-GB"/>
          </a:p>
          <a:p>
            <a:r>
              <a:rPr lang="en-GB">
                <a:highlight>
                  <a:srgbClr val="FFFFFF"/>
                </a:highlight>
              </a:rPr>
              <a:t>    - They </a:t>
            </a:r>
            <a:r>
              <a:rPr lang="en-GB" b="1">
                <a:highlight>
                  <a:srgbClr val="FFFFFF"/>
                </a:highlight>
              </a:rPr>
              <a:t>lock up carbon</a:t>
            </a:r>
            <a:r>
              <a:rPr lang="en-GB">
                <a:highlight>
                  <a:srgbClr val="FFFFFF"/>
                </a:highlight>
              </a:rPr>
              <a:t> and provide </a:t>
            </a:r>
            <a:r>
              <a:rPr lang="en-GB" b="1">
                <a:highlight>
                  <a:srgbClr val="FFFFFF"/>
                </a:highlight>
              </a:rPr>
              <a:t>timber</a:t>
            </a:r>
            <a:r>
              <a:rPr lang="en-GB">
                <a:highlight>
                  <a:srgbClr val="FFFFFF"/>
                </a:highlight>
              </a:rPr>
              <a:t> – a sustainable, renewable resource.</a:t>
            </a:r>
            <a:endParaRPr lang="en-GB"/>
          </a:p>
          <a:p>
            <a:r>
              <a:rPr lang="en-GB">
                <a:highlight>
                  <a:srgbClr val="FFFFFF"/>
                </a:highlight>
              </a:rPr>
              <a:t>    - They provide </a:t>
            </a:r>
            <a:r>
              <a:rPr lang="en-GB" b="1">
                <a:highlight>
                  <a:srgbClr val="FFFFFF"/>
                </a:highlight>
              </a:rPr>
              <a:t>shade</a:t>
            </a:r>
            <a:r>
              <a:rPr lang="en-GB">
                <a:highlight>
                  <a:srgbClr val="FFFFFF"/>
                </a:highlight>
              </a:rPr>
              <a:t> from the sun and </a:t>
            </a:r>
            <a:r>
              <a:rPr lang="en-GB" b="1">
                <a:highlight>
                  <a:srgbClr val="FFFFFF"/>
                </a:highlight>
              </a:rPr>
              <a:t>shelter</a:t>
            </a:r>
            <a:r>
              <a:rPr lang="en-GB">
                <a:highlight>
                  <a:srgbClr val="FFFFFF"/>
                </a:highlight>
              </a:rPr>
              <a:t> from the rain.</a:t>
            </a:r>
            <a:endParaRPr lang="en-GB"/>
          </a:p>
          <a:p>
            <a:r>
              <a:rPr lang="en-GB">
                <a:highlight>
                  <a:srgbClr val="FFFFFF"/>
                </a:highlight>
              </a:rPr>
              <a:t>    - They help to </a:t>
            </a:r>
            <a:r>
              <a:rPr lang="en-GB" b="1">
                <a:highlight>
                  <a:srgbClr val="FFFFFF"/>
                </a:highlight>
              </a:rPr>
              <a:t>prevent floods </a:t>
            </a:r>
            <a:r>
              <a:rPr lang="en-GB">
                <a:highlight>
                  <a:srgbClr val="FFFFFF"/>
                </a:highlight>
              </a:rPr>
              <a:t>by intercepting rainfall with their leaves and stabilising soil with their roots.</a:t>
            </a:r>
            <a:endParaRPr lang="en-GB"/>
          </a:p>
          <a:p>
            <a:r>
              <a:rPr lang="en-GB">
                <a:highlight>
                  <a:srgbClr val="FFFFFF"/>
                </a:highlight>
              </a:rPr>
              <a:t>    - They give us exciting places to </a:t>
            </a:r>
            <a:r>
              <a:rPr lang="en-GB" b="1">
                <a:highlight>
                  <a:srgbClr val="FFFFFF"/>
                </a:highlight>
              </a:rPr>
              <a:t>explore</a:t>
            </a:r>
            <a:r>
              <a:rPr lang="en-GB">
                <a:highlight>
                  <a:srgbClr val="FFFFFF"/>
                </a:highlight>
              </a:rPr>
              <a:t> and beautiful views to look at.</a:t>
            </a:r>
            <a:endParaRPr lang="en-GB"/>
          </a:p>
          <a:p>
            <a:endParaRPr lang="en-US">
              <a:ea typeface="Calibri"/>
              <a:cs typeface="Calibri"/>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2</a:t>
            </a:fld>
            <a:endParaRPr lang="en-US"/>
          </a:p>
        </p:txBody>
      </p:sp>
    </p:spTree>
    <p:extLst>
      <p:ext uri="{BB962C8B-B14F-4D97-AF65-F5344CB8AC3E}">
        <p14:creationId xmlns:p14="http://schemas.microsoft.com/office/powerpoint/2010/main" val="1171443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b="1">
                <a:ea typeface="Calibri"/>
                <a:cs typeface="Calibri"/>
              </a:rPr>
              <a:t>All Forestry England forests have a plan, so we know the best way to look after them</a:t>
            </a:r>
            <a:endParaRPr lang="en-US"/>
          </a:p>
          <a:p>
            <a:pPr marL="171450" indent="-171450">
              <a:buFont typeface="Arial" panose="020B0604020202020204" pitchFamily="34" charset="0"/>
              <a:buChar char="•"/>
            </a:pPr>
            <a:r>
              <a:rPr lang="en-GB" sz="1200" b="0" i="0" kern="1200">
                <a:solidFill>
                  <a:schemeClr val="tx1"/>
                </a:solidFill>
                <a:effectLst/>
                <a:latin typeface="+mn-lt"/>
                <a:ea typeface="+mn-ea"/>
                <a:cs typeface="+mn-cs"/>
              </a:rPr>
              <a:t>Forestry England cares for more than </a:t>
            </a:r>
            <a:r>
              <a:rPr lang="en-GB" sz="1200" b="1" i="0" kern="1200">
                <a:solidFill>
                  <a:schemeClr val="tx1"/>
                </a:solidFill>
                <a:effectLst/>
                <a:latin typeface="+mn-lt"/>
                <a:ea typeface="+mn-ea"/>
                <a:cs typeface="+mn-cs"/>
              </a:rPr>
              <a:t>1500 woods and forests </a:t>
            </a:r>
            <a:r>
              <a:rPr lang="en-GB" sz="1200" b="0" i="0" kern="1200">
                <a:solidFill>
                  <a:schemeClr val="tx1"/>
                </a:solidFill>
                <a:effectLst/>
                <a:latin typeface="+mn-lt"/>
                <a:ea typeface="+mn-ea"/>
                <a:cs typeface="+mn-cs"/>
              </a:rPr>
              <a:t>(one-fifth of all the forests in the UK), and our task is to </a:t>
            </a:r>
            <a:r>
              <a:rPr lang="en-GB" sz="1200" b="1" i="0" kern="1200">
                <a:solidFill>
                  <a:schemeClr val="tx1"/>
                </a:solidFill>
                <a:effectLst/>
                <a:latin typeface="+mn-lt"/>
                <a:ea typeface="+mn-ea"/>
                <a:cs typeface="+mn-cs"/>
              </a:rPr>
              <a:t>protect, improve and expand </a:t>
            </a:r>
            <a:r>
              <a:rPr lang="en-GB" sz="1200" b="0" i="0" kern="1200">
                <a:solidFill>
                  <a:schemeClr val="tx1"/>
                </a:solidFill>
                <a:effectLst/>
                <a:latin typeface="+mn-lt"/>
                <a:ea typeface="+mn-ea"/>
                <a:cs typeface="+mn-cs"/>
              </a:rPr>
              <a:t>them, ensuring they are </a:t>
            </a:r>
            <a:r>
              <a:rPr lang="en-GB" sz="1200" b="1" i="0" kern="1200">
                <a:solidFill>
                  <a:schemeClr val="tx1"/>
                </a:solidFill>
                <a:effectLst/>
                <a:latin typeface="+mn-lt"/>
                <a:ea typeface="+mn-ea"/>
                <a:cs typeface="+mn-cs"/>
              </a:rPr>
              <a:t>resilient for the future </a:t>
            </a:r>
            <a:r>
              <a:rPr lang="en-GB" sz="1200" b="0" i="0" kern="1200">
                <a:solidFill>
                  <a:schemeClr val="tx1"/>
                </a:solidFill>
                <a:effectLst/>
                <a:latin typeface="+mn-lt"/>
                <a:ea typeface="+mn-ea"/>
                <a:cs typeface="+mn-cs"/>
              </a:rPr>
              <a:t>(which means they can cope with challenges including the changing climate and new pests and diseases</a:t>
            </a:r>
            <a:r>
              <a:rPr lang="en-GB"/>
              <a:t>).</a:t>
            </a:r>
            <a:r>
              <a:rPr lang="en-GB" sz="1200" b="0" i="0" kern="1200">
                <a:solidFill>
                  <a:schemeClr val="tx1"/>
                </a:solidFill>
                <a:effectLst/>
                <a:latin typeface="+mn-lt"/>
                <a:ea typeface="+mn-ea"/>
                <a:cs typeface="+mn-cs"/>
              </a:rPr>
              <a:t>  </a:t>
            </a:r>
            <a:endParaRPr lang="en-GB" sz="1200" b="0" i="0" kern="1200">
              <a:solidFill>
                <a:schemeClr val="tx1"/>
              </a:solidFill>
              <a:effectLst/>
              <a:latin typeface="+mn-lt"/>
              <a:ea typeface="Calibri"/>
              <a:cs typeface="Calibri"/>
            </a:endParaRP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All of Forestry England’s woods and forests have a </a:t>
            </a:r>
            <a:r>
              <a:rPr lang="en-GB" sz="1200" b="1" i="0" kern="1200">
                <a:solidFill>
                  <a:schemeClr val="tx1"/>
                </a:solidFill>
                <a:effectLst/>
                <a:latin typeface="+mn-lt"/>
                <a:ea typeface="+mn-ea"/>
                <a:cs typeface="+mn-cs"/>
              </a:rPr>
              <a:t>plan</a:t>
            </a:r>
            <a:r>
              <a:rPr lang="en-GB" sz="1200" b="0" i="0" kern="1200">
                <a:solidFill>
                  <a:schemeClr val="tx1"/>
                </a:solidFill>
                <a:effectLst/>
                <a:latin typeface="+mn-lt"/>
                <a:ea typeface="+mn-ea"/>
                <a:cs typeface="+mn-cs"/>
              </a:rPr>
              <a:t> which describes which trees should be planted where and when. The plans also tell us where the special habitats and protected areas are. </a:t>
            </a:r>
          </a:p>
          <a:p>
            <a:pPr marL="171450" indent="-171450" fontAlgn="base">
              <a:buFont typeface="Arial" panose="020B0604020202020204" pitchFamily="34" charset="0"/>
              <a:buChar char="•"/>
            </a:pPr>
            <a:r>
              <a:rPr lang="en-GB" sz="1200" b="0" i="0" kern="1200">
                <a:solidFill>
                  <a:schemeClr val="tx1"/>
                </a:solidFill>
                <a:effectLst/>
                <a:latin typeface="+mn-lt"/>
                <a:ea typeface="+mn-ea"/>
                <a:cs typeface="+mn-cs"/>
              </a:rPr>
              <a:t>The plan makes sure </a:t>
            </a:r>
            <a:r>
              <a:rPr lang="en-GB"/>
              <a:t>the </a:t>
            </a:r>
            <a:r>
              <a:rPr lang="en-GB" b="1"/>
              <a:t>right</a:t>
            </a:r>
            <a:r>
              <a:rPr lang="en-GB" sz="1200" b="1" i="0" kern="1200">
                <a:solidFill>
                  <a:schemeClr val="tx1"/>
                </a:solidFill>
                <a:effectLst/>
                <a:latin typeface="+mn-lt"/>
                <a:ea typeface="+mn-ea"/>
                <a:cs typeface="+mn-cs"/>
              </a:rPr>
              <a:t> tree is planted in the right place </a:t>
            </a:r>
            <a:r>
              <a:rPr lang="en-GB" sz="1200" b="0" i="0" kern="1200">
                <a:solidFill>
                  <a:schemeClr val="tx1"/>
                </a:solidFill>
                <a:effectLst/>
                <a:latin typeface="+mn-lt"/>
                <a:ea typeface="+mn-ea"/>
                <a:cs typeface="+mn-cs"/>
              </a:rPr>
              <a:t>depending on the soil, landscape and local climate of the region. Different trees are better suited to different aims - some are good for timber</a:t>
            </a:r>
            <a:r>
              <a:rPr lang="en-GB"/>
              <a:t>,</a:t>
            </a:r>
            <a:r>
              <a:rPr lang="en-GB" sz="1200" b="0" i="0" kern="1200">
                <a:solidFill>
                  <a:schemeClr val="tx1"/>
                </a:solidFill>
                <a:effectLst/>
                <a:latin typeface="+mn-lt"/>
                <a:ea typeface="+mn-ea"/>
                <a:cs typeface="+mn-cs"/>
              </a:rPr>
              <a:t> </a:t>
            </a:r>
            <a:r>
              <a:rPr lang="en-GB"/>
              <a:t>others</a:t>
            </a:r>
            <a:r>
              <a:rPr lang="en-GB" sz="1200" b="0" i="0" kern="1200">
                <a:solidFill>
                  <a:schemeClr val="tx1"/>
                </a:solidFill>
                <a:effectLst/>
                <a:latin typeface="+mn-lt"/>
                <a:ea typeface="+mn-ea"/>
                <a:cs typeface="+mn-cs"/>
              </a:rPr>
              <a:t> have high value for nature. </a:t>
            </a:r>
            <a:endParaRPr lang="en-GB" sz="1200" b="0" i="0" kern="1200">
              <a:solidFill>
                <a:schemeClr val="tx1"/>
              </a:solidFill>
              <a:effectLst/>
              <a:latin typeface="+mn-lt"/>
              <a:ea typeface="Calibri"/>
              <a:cs typeface="Calibri"/>
            </a:endParaRP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Forestry England grow and plant a wide range of conifers and broadleaved trees; all carefully matched to site conditions and the aims of the forest. Last year Forestry England planted </a:t>
            </a:r>
            <a:r>
              <a:rPr lang="en-GB" sz="1200" b="1" i="0" kern="1200">
                <a:solidFill>
                  <a:schemeClr val="tx1"/>
                </a:solidFill>
                <a:effectLst/>
                <a:latin typeface="+mn-lt"/>
                <a:ea typeface="+mn-ea"/>
                <a:cs typeface="+mn-cs"/>
              </a:rPr>
              <a:t>92 different species</a:t>
            </a:r>
            <a:r>
              <a:rPr lang="en-GB" sz="1200" b="0" i="0" kern="1200">
                <a:solidFill>
                  <a:schemeClr val="tx1"/>
                </a:solidFill>
                <a:effectLst/>
                <a:latin typeface="+mn-lt"/>
                <a:ea typeface="+mn-ea"/>
                <a:cs typeface="+mn-cs"/>
              </a:rPr>
              <a:t> of tree.  </a:t>
            </a:r>
          </a:p>
          <a:p>
            <a:endParaRPr lang="en-GB"/>
          </a:p>
        </p:txBody>
      </p:sp>
      <p:sp>
        <p:nvSpPr>
          <p:cNvPr id="4" name="Slide Number Placeholder 3"/>
          <p:cNvSpPr>
            <a:spLocks noGrp="1"/>
          </p:cNvSpPr>
          <p:nvPr>
            <p:ph type="sldNum" sz="quarter" idx="5"/>
          </p:nvPr>
        </p:nvSpPr>
        <p:spPr/>
        <p:txBody>
          <a:bodyPr/>
          <a:lstStyle/>
          <a:p>
            <a:fld id="{54FA6997-E715-5F40-97A9-5535C404D248}" type="slidenum">
              <a:rPr lang="en-US" smtClean="0"/>
              <a:t>3</a:t>
            </a:fld>
            <a:endParaRPr lang="en-US"/>
          </a:p>
        </p:txBody>
      </p:sp>
    </p:spTree>
    <p:extLst>
      <p:ext uri="{BB962C8B-B14F-4D97-AF65-F5344CB8AC3E}">
        <p14:creationId xmlns:p14="http://schemas.microsoft.com/office/powerpoint/2010/main" val="3348113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b="1">
                <a:ea typeface="Calibri"/>
                <a:cs typeface="Calibri"/>
              </a:rPr>
              <a:t>Trees grow from seeds, either naturally in the forest, or from seeds that have been collected</a:t>
            </a:r>
          </a:p>
          <a:p>
            <a:pPr marL="171450" indent="-171450">
              <a:buFont typeface="Arial" panose="020B0604020202020204" pitchFamily="34" charset="0"/>
              <a:buChar char="•"/>
            </a:pPr>
            <a:r>
              <a:rPr lang="en-GB" sz="1200" b="0" i="0" kern="1200">
                <a:solidFill>
                  <a:schemeClr val="tx1"/>
                </a:solidFill>
                <a:effectLst/>
                <a:latin typeface="+mn-lt"/>
                <a:ea typeface="+mn-ea"/>
                <a:cs typeface="+mn-cs"/>
              </a:rPr>
              <a:t>Trees produce seeds. Sometimes there are enough seeds in the ground from surrounding trees to develop the required </a:t>
            </a:r>
            <a:r>
              <a:rPr lang="en-GB"/>
              <a:t>woodland naturally. This is referred to as</a:t>
            </a:r>
            <a:r>
              <a:rPr lang="en-GB" sz="1200" b="0" i="0" kern="1200">
                <a:solidFill>
                  <a:schemeClr val="tx1"/>
                </a:solidFill>
                <a:effectLst/>
                <a:latin typeface="+mn-lt"/>
                <a:ea typeface="+mn-ea"/>
                <a:cs typeface="+mn-cs"/>
              </a:rPr>
              <a:t> </a:t>
            </a:r>
            <a:r>
              <a:rPr lang="en-GB" sz="1200" b="1" i="0" kern="1200">
                <a:solidFill>
                  <a:schemeClr val="tx1"/>
                </a:solidFill>
                <a:effectLst/>
                <a:latin typeface="+mn-lt"/>
                <a:ea typeface="+mn-ea"/>
                <a:cs typeface="+mn-cs"/>
              </a:rPr>
              <a:t>natural regeneration</a:t>
            </a:r>
            <a:r>
              <a:rPr lang="en-GB" sz="1200" b="0" i="0" kern="1200">
                <a:solidFill>
                  <a:schemeClr val="tx1"/>
                </a:solidFill>
                <a:effectLst/>
                <a:latin typeface="+mn-lt"/>
                <a:ea typeface="+mn-ea"/>
                <a:cs typeface="+mn-cs"/>
              </a:rPr>
              <a:t>. Forestry England encourages natural regeneration wherever possible, but this can sometimes take time. </a:t>
            </a:r>
            <a:endParaRPr lang="en-GB">
              <a:ea typeface="+mn-ea"/>
              <a:cs typeface="+mn-cs"/>
            </a:endParaRPr>
          </a:p>
          <a:p>
            <a:pPr marL="171450" indent="-171450" fontAlgn="base">
              <a:buFont typeface="Arial" panose="020B0604020202020204" pitchFamily="34" charset="0"/>
              <a:buChar char="•"/>
            </a:pPr>
            <a:r>
              <a:rPr lang="en-GB"/>
              <a:t>Forestry</a:t>
            </a:r>
            <a:r>
              <a:rPr lang="en-GB" sz="1200" b="0" i="0" kern="1200">
                <a:solidFill>
                  <a:schemeClr val="tx1"/>
                </a:solidFill>
                <a:effectLst/>
                <a:latin typeface="+mn-lt"/>
                <a:ea typeface="+mn-ea"/>
                <a:cs typeface="+mn-cs"/>
              </a:rPr>
              <a:t> </a:t>
            </a:r>
            <a:r>
              <a:rPr lang="en-GB"/>
              <a:t>England </a:t>
            </a:r>
            <a:r>
              <a:rPr lang="en-GB" sz="1200" b="0" i="0" kern="1200">
                <a:solidFill>
                  <a:schemeClr val="tx1"/>
                </a:solidFill>
                <a:effectLst/>
                <a:latin typeface="+mn-lt"/>
                <a:ea typeface="+mn-ea"/>
                <a:cs typeface="+mn-cs"/>
              </a:rPr>
              <a:t>collect the </a:t>
            </a:r>
            <a:r>
              <a:rPr lang="en-GB" sz="1200" b="1" i="0" kern="1200">
                <a:solidFill>
                  <a:schemeClr val="tx1"/>
                </a:solidFill>
                <a:effectLst/>
                <a:latin typeface="+mn-lt"/>
                <a:ea typeface="+mn-ea"/>
                <a:cs typeface="+mn-cs"/>
              </a:rPr>
              <a:t>best seeds</a:t>
            </a:r>
            <a:r>
              <a:rPr lang="en-GB" sz="1200" b="0" i="0" kern="1200">
                <a:solidFill>
                  <a:schemeClr val="tx1"/>
                </a:solidFill>
                <a:effectLst/>
                <a:latin typeface="+mn-lt"/>
                <a:ea typeface="+mn-ea"/>
                <a:cs typeface="+mn-cs"/>
              </a:rPr>
              <a:t> from the best quality trees to produce the strongest saplings that are </a:t>
            </a:r>
            <a:r>
              <a:rPr lang="en-GB" sz="1200" b="1" i="0" kern="1200">
                <a:solidFill>
                  <a:schemeClr val="tx1"/>
                </a:solidFill>
                <a:effectLst/>
                <a:latin typeface="+mn-lt"/>
                <a:ea typeface="+mn-ea"/>
                <a:cs typeface="+mn-cs"/>
              </a:rPr>
              <a:t>adapted </a:t>
            </a:r>
            <a:r>
              <a:rPr lang="en-GB" sz="1200" b="0" i="0" kern="1200">
                <a:solidFill>
                  <a:schemeClr val="tx1"/>
                </a:solidFill>
                <a:effectLst/>
                <a:latin typeface="+mn-lt"/>
                <a:ea typeface="+mn-ea"/>
                <a:cs typeface="+mn-cs"/>
              </a:rPr>
              <a:t>to their environment. </a:t>
            </a:r>
            <a:r>
              <a:rPr lang="en-GB"/>
              <a:t>Seeds are</a:t>
            </a:r>
            <a:r>
              <a:rPr lang="en-GB" sz="1200" b="0" i="0" kern="1200">
                <a:solidFill>
                  <a:schemeClr val="tx1"/>
                </a:solidFill>
                <a:effectLst/>
                <a:latin typeface="+mn-lt"/>
                <a:ea typeface="+mn-ea"/>
                <a:cs typeface="+mn-cs"/>
              </a:rPr>
              <a:t> </a:t>
            </a:r>
            <a:r>
              <a:rPr lang="en-GB"/>
              <a:t>also sourced </a:t>
            </a:r>
            <a:r>
              <a:rPr lang="en-GB" sz="1200" b="0" i="0" kern="1200">
                <a:solidFill>
                  <a:schemeClr val="tx1"/>
                </a:solidFill>
                <a:effectLst/>
                <a:latin typeface="+mn-lt"/>
                <a:ea typeface="+mn-ea"/>
                <a:cs typeface="+mn-cs"/>
              </a:rPr>
              <a:t>from places where the </a:t>
            </a:r>
            <a:r>
              <a:rPr lang="en-GB" sz="1200" b="1" i="0" kern="1200">
                <a:solidFill>
                  <a:schemeClr val="tx1"/>
                </a:solidFill>
                <a:effectLst/>
                <a:latin typeface="+mn-lt"/>
                <a:ea typeface="+mn-ea"/>
                <a:cs typeface="+mn-cs"/>
              </a:rPr>
              <a:t>climate </a:t>
            </a:r>
            <a:r>
              <a:rPr lang="en-GB" sz="1200" b="0" i="0" kern="1200">
                <a:solidFill>
                  <a:schemeClr val="tx1"/>
                </a:solidFill>
                <a:effectLst/>
                <a:latin typeface="+mn-lt"/>
                <a:ea typeface="+mn-ea"/>
                <a:cs typeface="+mn-cs"/>
              </a:rPr>
              <a:t>today is </a:t>
            </a:r>
            <a:r>
              <a:rPr lang="en-GB"/>
              <a:t>similar to</a:t>
            </a:r>
            <a:r>
              <a:rPr lang="en-GB" sz="1200" b="0" i="0" kern="1200">
                <a:solidFill>
                  <a:schemeClr val="tx1"/>
                </a:solidFill>
                <a:effectLst/>
                <a:latin typeface="+mn-lt"/>
                <a:ea typeface="+mn-ea"/>
                <a:cs typeface="+mn-cs"/>
              </a:rPr>
              <a:t> site conditions </a:t>
            </a:r>
            <a:r>
              <a:rPr lang="en-GB"/>
              <a:t>we're</a:t>
            </a:r>
            <a:r>
              <a:rPr lang="en-GB" sz="1200" b="0" i="0" kern="1200">
                <a:solidFill>
                  <a:schemeClr val="tx1"/>
                </a:solidFill>
                <a:effectLst/>
                <a:latin typeface="+mn-lt"/>
                <a:ea typeface="+mn-ea"/>
                <a:cs typeface="+mn-cs"/>
              </a:rPr>
              <a:t> expecting in the future, to give our forests the best chance. </a:t>
            </a:r>
          </a:p>
          <a:p>
            <a:pPr marL="171450" indent="-171450" fontAlgn="base">
              <a:buFont typeface="Arial" panose="020B0604020202020204" pitchFamily="34" charset="0"/>
              <a:buChar char="•"/>
            </a:pPr>
            <a:r>
              <a:rPr lang="en-GB" sz="1200" b="1" i="0" kern="1200">
                <a:solidFill>
                  <a:schemeClr val="tx1"/>
                </a:solidFill>
                <a:effectLst/>
                <a:latin typeface="+mn-lt"/>
                <a:ea typeface="+mn-ea"/>
                <a:cs typeface="+mn-cs"/>
              </a:rPr>
              <a:t>Planting saplings </a:t>
            </a:r>
            <a:r>
              <a:rPr lang="en-GB"/>
              <a:t>that have grown from seeds ensures</a:t>
            </a:r>
            <a:r>
              <a:rPr lang="en-GB" sz="1200" b="0" i="0" kern="1200">
                <a:solidFill>
                  <a:schemeClr val="tx1"/>
                </a:solidFill>
                <a:effectLst/>
                <a:latin typeface="+mn-lt"/>
                <a:ea typeface="+mn-ea"/>
                <a:cs typeface="+mn-cs"/>
              </a:rPr>
              <a:t> a new forest begins to </a:t>
            </a:r>
            <a:r>
              <a:rPr lang="en-GB" sz="1200" b="1" i="0" kern="1200">
                <a:solidFill>
                  <a:schemeClr val="tx1"/>
                </a:solidFill>
                <a:effectLst/>
                <a:latin typeface="+mn-lt"/>
                <a:ea typeface="+mn-ea"/>
                <a:cs typeface="+mn-cs"/>
              </a:rPr>
              <a:t>grow more quickly </a:t>
            </a:r>
            <a:r>
              <a:rPr lang="en-GB" sz="1200" b="0" i="0" kern="1200">
                <a:solidFill>
                  <a:schemeClr val="tx1"/>
                </a:solidFill>
                <a:effectLst/>
                <a:latin typeface="+mn-lt"/>
                <a:ea typeface="+mn-ea"/>
                <a:cs typeface="+mn-cs"/>
              </a:rPr>
              <a:t>and helps keep to the </a:t>
            </a:r>
            <a:r>
              <a:rPr lang="en-GB" sz="1200" b="1" i="0" kern="1200">
                <a:solidFill>
                  <a:schemeClr val="tx1"/>
                </a:solidFill>
                <a:effectLst/>
                <a:latin typeface="+mn-lt"/>
                <a:ea typeface="+mn-ea"/>
                <a:cs typeface="+mn-cs"/>
              </a:rPr>
              <a:t>forest plan. </a:t>
            </a:r>
          </a:p>
          <a:p>
            <a:pPr rtl="0" fontAlgn="base"/>
            <a:r>
              <a:rPr lang="en-GB" sz="1200" b="1" i="0" kern="1200">
                <a:solidFill>
                  <a:schemeClr val="tx1"/>
                </a:solidFill>
                <a:effectLst/>
                <a:latin typeface="+mn-lt"/>
                <a:ea typeface="+mn-ea"/>
                <a:cs typeface="+mn-cs"/>
              </a:rPr>
              <a:t>Q: Do you know which tree each of the seeds in the picture come from?  </a:t>
            </a:r>
          </a:p>
          <a:p>
            <a:pPr rtl="0" fontAlgn="base"/>
            <a:r>
              <a:rPr lang="en-GB" sz="1200" b="1" i="0" kern="1200">
                <a:solidFill>
                  <a:schemeClr val="tx1"/>
                </a:solidFill>
                <a:effectLst/>
                <a:latin typeface="+mn-lt"/>
                <a:ea typeface="+mn-ea"/>
                <a:cs typeface="+mn-cs"/>
              </a:rPr>
              <a:t>A: </a:t>
            </a:r>
            <a:r>
              <a:rPr lang="en-GB" sz="1200" b="0" i="0" kern="1200">
                <a:solidFill>
                  <a:schemeClr val="tx1"/>
                </a:solidFill>
                <a:effectLst/>
                <a:latin typeface="+mn-lt"/>
                <a:ea typeface="+mn-ea"/>
                <a:cs typeface="+mn-cs"/>
              </a:rPr>
              <a:t>Left to right: </a:t>
            </a:r>
          </a:p>
          <a:p>
            <a:pPr rtl="0" fontAlgn="base"/>
            <a:r>
              <a:rPr lang="en-GB" sz="1200" b="0" i="0" kern="1200">
                <a:solidFill>
                  <a:schemeClr val="tx1"/>
                </a:solidFill>
                <a:effectLst/>
                <a:latin typeface="+mn-lt"/>
                <a:ea typeface="+mn-ea"/>
                <a:cs typeface="+mn-cs"/>
              </a:rPr>
              <a:t>- The acorn is from an oak tree</a:t>
            </a:r>
            <a:r>
              <a:rPr lang="en-GB"/>
              <a:t>.</a:t>
            </a:r>
            <a:endParaRPr lang="en-GB" sz="1200" b="0" i="0" kern="1200">
              <a:solidFill>
                <a:schemeClr val="tx1"/>
              </a:solidFill>
              <a:effectLst/>
              <a:latin typeface="+mn-lt"/>
              <a:ea typeface="Calibri"/>
              <a:cs typeface="Calibri"/>
            </a:endParaRPr>
          </a:p>
          <a:p>
            <a:pPr rtl="0" fontAlgn="base"/>
            <a:r>
              <a:rPr lang="en-GB" sz="1200" b="0" i="0" kern="1200">
                <a:solidFill>
                  <a:schemeClr val="tx1"/>
                </a:solidFill>
                <a:effectLst/>
                <a:latin typeface="+mn-lt"/>
                <a:ea typeface="+mn-ea"/>
                <a:cs typeface="+mn-cs"/>
              </a:rPr>
              <a:t>- The helicopter seeds come from a sycamore</a:t>
            </a:r>
            <a:r>
              <a:rPr lang="en-GB"/>
              <a:t>.</a:t>
            </a:r>
            <a:r>
              <a:rPr lang="en-GB" sz="1200" b="0" i="0" kern="1200">
                <a:solidFill>
                  <a:schemeClr val="tx1"/>
                </a:solidFill>
                <a:effectLst/>
                <a:latin typeface="+mn-lt"/>
                <a:ea typeface="+mn-ea"/>
                <a:cs typeface="+mn-cs"/>
              </a:rPr>
              <a:t> </a:t>
            </a:r>
            <a:endParaRPr lang="en-GB" sz="1200" b="0" i="0" kern="1200">
              <a:solidFill>
                <a:schemeClr val="tx1"/>
              </a:solidFill>
              <a:effectLst/>
              <a:latin typeface="+mn-lt"/>
              <a:ea typeface="Calibri" panose="020F0502020204030204"/>
              <a:cs typeface="Calibri" panose="020F0502020204030204"/>
            </a:endParaRPr>
          </a:p>
          <a:p>
            <a:pPr fontAlgn="base"/>
            <a:r>
              <a:rPr lang="en-GB" sz="1200" b="0" i="0" kern="1200">
                <a:solidFill>
                  <a:schemeClr val="tx1"/>
                </a:solidFill>
                <a:effectLst/>
                <a:latin typeface="+mn-lt"/>
                <a:ea typeface="+mn-ea"/>
                <a:cs typeface="+mn-cs"/>
              </a:rPr>
              <a:t>- The fir cone is from a Douglas fir</a:t>
            </a:r>
            <a:r>
              <a:rPr lang="en-GB"/>
              <a:t> (identifiable by its three pointy ‘mouse trails’ that stick out from between the scales).</a:t>
            </a:r>
            <a:endParaRPr lang="en-GB" sz="1200" b="0" i="0" kern="1200">
              <a:effectLst/>
              <a:latin typeface="+mn-lt"/>
              <a:ea typeface="Calibri" panose="020F0502020204030204"/>
              <a:cs typeface="Calibri" panose="020F0502020204030204"/>
            </a:endParaRPr>
          </a:p>
          <a:p>
            <a:pPr rtl="0" fontAlgn="base"/>
            <a:r>
              <a:rPr lang="en-GB" sz="1200" b="0" i="0" kern="1200">
                <a:solidFill>
                  <a:schemeClr val="tx1"/>
                </a:solidFill>
                <a:effectLst/>
                <a:latin typeface="+mn-lt"/>
                <a:ea typeface="+mn-ea"/>
                <a:cs typeface="+mn-cs"/>
              </a:rPr>
              <a:t>- The nuts in the prickly case are from the sweet chestnut tree</a:t>
            </a:r>
            <a:r>
              <a:rPr lang="en-GB"/>
              <a:t>.</a:t>
            </a:r>
            <a:r>
              <a:rPr lang="en-GB" sz="1200" b="0" i="0" kern="1200">
                <a:solidFill>
                  <a:schemeClr val="tx1"/>
                </a:solidFill>
                <a:effectLst/>
                <a:latin typeface="+mn-lt"/>
                <a:ea typeface="+mn-ea"/>
                <a:cs typeface="+mn-cs"/>
              </a:rPr>
              <a:t> </a:t>
            </a:r>
            <a:endParaRPr lang="en-GB" sz="1200" b="0" i="0" kern="1200">
              <a:solidFill>
                <a:schemeClr val="tx1"/>
              </a:solidFill>
              <a:effectLst/>
              <a:latin typeface="+mn-lt"/>
              <a:ea typeface="Calibri"/>
              <a:cs typeface="Calibri"/>
            </a:endParaRPr>
          </a:p>
          <a:p>
            <a:pPr rtl="0" fontAlgn="base"/>
            <a:r>
              <a:rPr lang="en-GB" sz="1200" b="0" i="0" kern="1200">
                <a:solidFill>
                  <a:schemeClr val="tx1"/>
                </a:solidFill>
                <a:effectLst/>
                <a:latin typeface="+mn-lt"/>
                <a:ea typeface="+mn-ea"/>
                <a:cs typeface="+mn-cs"/>
              </a:rPr>
              <a:t>- The winged seed come from a silver birch</a:t>
            </a:r>
            <a:r>
              <a:rPr lang="en-GB"/>
              <a:t>.</a:t>
            </a:r>
            <a:r>
              <a:rPr lang="en-GB" sz="1200" b="0" i="0" kern="1200">
                <a:solidFill>
                  <a:schemeClr val="tx1"/>
                </a:solidFill>
                <a:effectLst/>
                <a:latin typeface="+mn-lt"/>
                <a:ea typeface="+mn-ea"/>
                <a:cs typeface="+mn-cs"/>
              </a:rPr>
              <a:t> </a:t>
            </a:r>
            <a:endParaRPr lang="en-GB" sz="1200" b="0" i="0" kern="1200">
              <a:solidFill>
                <a:schemeClr val="tx1"/>
              </a:solidFill>
              <a:effectLst/>
              <a:latin typeface="+mn-lt"/>
              <a:ea typeface="Calibri" panose="020F0502020204030204"/>
              <a:cs typeface="Calibri" panose="020F0502020204030204"/>
            </a:endParaRPr>
          </a:p>
          <a:p>
            <a:endParaRPr lang="en-GB"/>
          </a:p>
        </p:txBody>
      </p:sp>
      <p:sp>
        <p:nvSpPr>
          <p:cNvPr id="4" name="Slide Number Placeholder 3"/>
          <p:cNvSpPr>
            <a:spLocks noGrp="1"/>
          </p:cNvSpPr>
          <p:nvPr>
            <p:ph type="sldNum" sz="quarter" idx="5"/>
          </p:nvPr>
        </p:nvSpPr>
        <p:spPr/>
        <p:txBody>
          <a:bodyPr/>
          <a:lstStyle/>
          <a:p>
            <a:fld id="{54FA6997-E715-5F40-97A9-5535C404D248}" type="slidenum">
              <a:rPr lang="en-US" smtClean="0"/>
              <a:t>4</a:t>
            </a:fld>
            <a:endParaRPr lang="en-US"/>
          </a:p>
        </p:txBody>
      </p:sp>
    </p:spTree>
    <p:extLst>
      <p:ext uri="{BB962C8B-B14F-4D97-AF65-F5344CB8AC3E}">
        <p14:creationId xmlns:p14="http://schemas.microsoft.com/office/powerpoint/2010/main" val="3972865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a:solidFill>
                  <a:schemeClr val="tx1"/>
                </a:solidFill>
                <a:effectLst/>
                <a:latin typeface="+mn-lt"/>
                <a:ea typeface="+mn-ea"/>
                <a:cs typeface="+mn-cs"/>
              </a:rPr>
              <a:t>In the nursery, the seeds are planted and carefully looked after until they grow into small trees. They are then planted out in the nursery grounds to continue growing</a:t>
            </a:r>
            <a:r>
              <a:rPr lang="en-GB" b="1"/>
              <a:t>.</a:t>
            </a:r>
            <a:endParaRPr lang="en-GB" sz="1200" b="1" i="0" kern="1200">
              <a:solidFill>
                <a:schemeClr val="tx1"/>
              </a:solidFill>
              <a:effectLst/>
              <a:latin typeface="+mn-lt"/>
              <a:ea typeface="Calibri" panose="020F0502020204030204"/>
              <a:cs typeface="Calibri" panose="020F0502020204030204"/>
            </a:endParaRPr>
          </a:p>
          <a:p>
            <a:pPr marL="171450" indent="-171450">
              <a:buFont typeface="Arial" panose="020B0604020202020204" pitchFamily="34" charset="0"/>
              <a:buChar char="•"/>
            </a:pPr>
            <a:r>
              <a:rPr lang="en-GB" sz="1200" b="0" i="0" kern="1200">
                <a:solidFill>
                  <a:schemeClr val="tx1"/>
                </a:solidFill>
                <a:effectLst/>
                <a:latin typeface="+mn-lt"/>
                <a:ea typeface="+mn-ea"/>
                <a:cs typeface="+mn-cs"/>
              </a:rPr>
              <a:t>Forestry England grow 3.5 million trees from seed each year and another 3.5million in the open nursery, outside. </a:t>
            </a:r>
          </a:p>
          <a:p>
            <a:pPr marL="0" indent="0">
              <a:buFont typeface="Arial" panose="020B0604020202020204" pitchFamily="34" charset="0"/>
              <a:buNone/>
            </a:pPr>
            <a:r>
              <a:rPr lang="en-GB" sz="1200" b="1" i="0" kern="1200">
                <a:solidFill>
                  <a:schemeClr val="tx1"/>
                </a:solidFill>
                <a:effectLst/>
                <a:latin typeface="+mn-lt"/>
                <a:ea typeface="+mn-ea"/>
                <a:cs typeface="+mn-cs"/>
              </a:rPr>
              <a:t>Q: What do the seeds need to germinate and grow?</a:t>
            </a:r>
          </a:p>
          <a:p>
            <a:r>
              <a:rPr lang="en-GB" sz="1200" b="1" i="0" kern="1200">
                <a:solidFill>
                  <a:schemeClr val="tx1"/>
                </a:solidFill>
                <a:effectLst/>
                <a:latin typeface="+mn-lt"/>
                <a:ea typeface="+mn-ea"/>
                <a:cs typeface="+mn-cs"/>
              </a:rPr>
              <a:t>A</a:t>
            </a:r>
            <a:r>
              <a:rPr lang="en-GB" sz="1200" b="0" i="0" kern="1200">
                <a:solidFill>
                  <a:schemeClr val="tx1"/>
                </a:solidFill>
                <a:effectLst/>
                <a:latin typeface="+mn-lt"/>
                <a:ea typeface="+mn-ea"/>
                <a:cs typeface="+mn-cs"/>
              </a:rPr>
              <a:t>: </a:t>
            </a:r>
            <a:r>
              <a:rPr lang="en-GB" sz="1200" b="1" i="0" kern="1200">
                <a:solidFill>
                  <a:schemeClr val="tx1"/>
                </a:solidFill>
                <a:effectLst/>
                <a:latin typeface="+mn-lt"/>
                <a:ea typeface="+mn-ea"/>
                <a:cs typeface="+mn-cs"/>
              </a:rPr>
              <a:t>Water, oxygen and the right temperature. </a:t>
            </a:r>
            <a:r>
              <a:rPr lang="en-GB" sz="1200" b="0" i="0" kern="1200">
                <a:solidFill>
                  <a:schemeClr val="tx1"/>
                </a:solidFill>
                <a:effectLst/>
                <a:latin typeface="+mn-lt"/>
                <a:ea typeface="+mn-ea"/>
                <a:cs typeface="+mn-cs"/>
              </a:rPr>
              <a:t>Some need light, whereas other prefer the dark</a:t>
            </a:r>
            <a:r>
              <a:rPr lang="en-GB"/>
              <a:t>. Seeds</a:t>
            </a:r>
            <a:r>
              <a:rPr lang="en-GB" sz="1200" b="0" i="0" kern="1200">
                <a:solidFill>
                  <a:schemeClr val="tx1"/>
                </a:solidFill>
                <a:effectLst/>
                <a:latin typeface="+mn-lt"/>
                <a:ea typeface="+mn-ea"/>
                <a:cs typeface="+mn-cs"/>
              </a:rPr>
              <a:t> will store their own food that they need initially, but they will soon need a supply of nutrients (normally from soil) and light to continue growing. </a:t>
            </a:r>
            <a:endParaRPr lang="en-GB" sz="1200" b="0" i="0" kern="1200">
              <a:solidFill>
                <a:schemeClr val="tx1"/>
              </a:solidFill>
              <a:effectLst/>
              <a:latin typeface="+mn-lt"/>
              <a:ea typeface="Calibri"/>
              <a:cs typeface="Calibri"/>
            </a:endParaRPr>
          </a:p>
          <a:p>
            <a:pPr marL="0" indent="0">
              <a:buFont typeface="Arial" panose="020B0604020202020204" pitchFamily="34" charset="0"/>
              <a:buNone/>
            </a:pPr>
            <a:r>
              <a:rPr lang="en-GB" sz="1200" b="0" i="0" kern="1200">
                <a:solidFill>
                  <a:schemeClr val="tx1"/>
                </a:solidFill>
                <a:effectLst/>
                <a:latin typeface="+mn-lt"/>
                <a:ea typeface="+mn-ea"/>
                <a:cs typeface="+mn-cs"/>
              </a:rPr>
              <a:t> </a:t>
            </a:r>
            <a:endParaRPr lang="en-GB"/>
          </a:p>
        </p:txBody>
      </p:sp>
      <p:sp>
        <p:nvSpPr>
          <p:cNvPr id="4" name="Slide Number Placeholder 3"/>
          <p:cNvSpPr>
            <a:spLocks noGrp="1"/>
          </p:cNvSpPr>
          <p:nvPr>
            <p:ph type="sldNum" sz="quarter" idx="5"/>
          </p:nvPr>
        </p:nvSpPr>
        <p:spPr/>
        <p:txBody>
          <a:bodyPr/>
          <a:lstStyle/>
          <a:p>
            <a:fld id="{54FA6997-E715-5F40-97A9-5535C404D248}" type="slidenum">
              <a:rPr lang="en-US" smtClean="0"/>
              <a:t>5</a:t>
            </a:fld>
            <a:endParaRPr lang="en-US"/>
          </a:p>
        </p:txBody>
      </p:sp>
    </p:spTree>
    <p:extLst>
      <p:ext uri="{BB962C8B-B14F-4D97-AF65-F5344CB8AC3E}">
        <p14:creationId xmlns:p14="http://schemas.microsoft.com/office/powerpoint/2010/main" val="44838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a:solidFill>
                  <a:schemeClr val="tx1"/>
                </a:solidFill>
                <a:effectLst/>
                <a:latin typeface="+mn-lt"/>
                <a:ea typeface="+mn-ea"/>
                <a:cs typeface="+mn-cs"/>
              </a:rPr>
              <a:t>When the young trees (saplings) have grown large enough they are dug up from the nursery bed and planted out, by hand, in the forest soil. </a:t>
            </a:r>
            <a:endParaRPr lang="en-US">
              <a:ea typeface="+mn-ea"/>
              <a:cs typeface="+mn-cs"/>
            </a:endParaRPr>
          </a:p>
          <a:p>
            <a:pPr marL="171450" indent="-171450">
              <a:buFont typeface="Arial" panose="020B0604020202020204" pitchFamily="34" charset="0"/>
              <a:buChar char="•"/>
            </a:pPr>
            <a:r>
              <a:rPr lang="en-GB" sz="1200" b="0" i="0" kern="1200">
                <a:solidFill>
                  <a:schemeClr val="tx1"/>
                </a:solidFill>
                <a:effectLst/>
                <a:latin typeface="+mn-lt"/>
                <a:ea typeface="+mn-ea"/>
                <a:cs typeface="+mn-cs"/>
              </a:rPr>
              <a:t>They might be planted where the trees have previously been cut down, or in spaces underneath older trees </a:t>
            </a:r>
            <a:r>
              <a:rPr lang="en-GB"/>
              <a:t>(</a:t>
            </a:r>
            <a:r>
              <a:rPr lang="en-GB" sz="1200" b="0" i="0" kern="1200">
                <a:solidFill>
                  <a:schemeClr val="tx1"/>
                </a:solidFill>
                <a:effectLst/>
                <a:latin typeface="+mn-lt"/>
                <a:ea typeface="+mn-ea"/>
                <a:cs typeface="+mn-cs"/>
              </a:rPr>
              <a:t>which is called underplanting</a:t>
            </a:r>
            <a:r>
              <a:rPr lang="en-GB"/>
              <a:t>).</a:t>
            </a:r>
            <a:r>
              <a:rPr lang="en-GB" sz="1200" b="0" i="0" kern="1200">
                <a:solidFill>
                  <a:schemeClr val="tx1"/>
                </a:solidFill>
                <a:effectLst/>
                <a:latin typeface="+mn-lt"/>
                <a:ea typeface="+mn-ea"/>
                <a:cs typeface="+mn-cs"/>
              </a:rPr>
              <a:t> Or they might be planted somewhere to create a brand-new forest. </a:t>
            </a:r>
            <a:endParaRPr lang="en-GB" sz="1200" b="0" i="0" kern="1200">
              <a:solidFill>
                <a:schemeClr val="tx1"/>
              </a:solidFill>
              <a:effectLst/>
              <a:latin typeface="+mn-lt"/>
              <a:ea typeface="Calibri"/>
              <a:cs typeface="Calibri"/>
            </a:endParaRPr>
          </a:p>
          <a:p>
            <a:r>
              <a:rPr lang="en-GB" sz="1200" b="1" i="0" kern="1200">
                <a:solidFill>
                  <a:schemeClr val="tx1"/>
                </a:solidFill>
                <a:effectLst/>
                <a:latin typeface="+mn-lt"/>
                <a:ea typeface="+mn-ea"/>
                <a:cs typeface="+mn-cs"/>
              </a:rPr>
              <a:t>Q: How old </a:t>
            </a:r>
            <a:r>
              <a:rPr lang="en-GB" b="1"/>
              <a:t>do you think </a:t>
            </a:r>
            <a:r>
              <a:rPr lang="en-GB" sz="1200" b="1" i="0" kern="1200">
                <a:solidFill>
                  <a:schemeClr val="tx1"/>
                </a:solidFill>
                <a:effectLst/>
                <a:latin typeface="+mn-lt"/>
                <a:ea typeface="+mn-ea"/>
                <a:cs typeface="+mn-cs"/>
              </a:rPr>
              <a:t>saplings </a:t>
            </a:r>
            <a:r>
              <a:rPr lang="en-GB" b="1"/>
              <a:t>are </a:t>
            </a:r>
            <a:r>
              <a:rPr lang="en-GB" sz="1200" b="1" i="0" kern="1200">
                <a:solidFill>
                  <a:schemeClr val="tx1"/>
                </a:solidFill>
                <a:effectLst/>
                <a:latin typeface="+mn-lt"/>
                <a:ea typeface="+mn-ea"/>
                <a:cs typeface="+mn-cs"/>
              </a:rPr>
              <a:t>when they are planted in the forest?</a:t>
            </a:r>
            <a:endParaRPr lang="en-GB" sz="1200" b="1" i="0" kern="1200">
              <a:solidFill>
                <a:schemeClr val="tx1"/>
              </a:solidFill>
              <a:effectLst/>
              <a:latin typeface="+mn-lt"/>
              <a:ea typeface="Calibri"/>
              <a:cs typeface="Calibri"/>
            </a:endParaRPr>
          </a:p>
          <a:p>
            <a:pPr marL="0" indent="0">
              <a:buFont typeface="Arial" panose="020B0604020202020204" pitchFamily="34" charset="0"/>
              <a:buNone/>
            </a:pPr>
            <a:r>
              <a:rPr lang="en-GB" sz="1200" b="1" i="0" kern="1200">
                <a:solidFill>
                  <a:schemeClr val="tx1"/>
                </a:solidFill>
                <a:effectLst/>
                <a:latin typeface="+mn-lt"/>
                <a:ea typeface="+mn-ea"/>
                <a:cs typeface="+mn-cs"/>
              </a:rPr>
              <a:t>A: </a:t>
            </a:r>
            <a:r>
              <a:rPr lang="en-GB" sz="1200" b="0" i="0" kern="1200">
                <a:solidFill>
                  <a:schemeClr val="tx1"/>
                </a:solidFill>
                <a:effectLst/>
                <a:latin typeface="+mn-lt"/>
                <a:ea typeface="+mn-ea"/>
                <a:cs typeface="+mn-cs"/>
              </a:rPr>
              <a:t>It varies, but most conifers are two years old when they are planted.</a:t>
            </a:r>
            <a:r>
              <a:rPr lang="en-GB" sz="1200" b="1" i="0" kern="1200">
                <a:solidFill>
                  <a:schemeClr val="tx1"/>
                </a:solidFill>
                <a:effectLst/>
                <a:latin typeface="+mn-lt"/>
                <a:ea typeface="+mn-ea"/>
                <a:cs typeface="+mn-cs"/>
              </a:rPr>
              <a:t> </a:t>
            </a:r>
            <a:endParaRPr lang="en-GB" b="1"/>
          </a:p>
        </p:txBody>
      </p:sp>
      <p:sp>
        <p:nvSpPr>
          <p:cNvPr id="4" name="Slide Number Placeholder 3"/>
          <p:cNvSpPr>
            <a:spLocks noGrp="1"/>
          </p:cNvSpPr>
          <p:nvPr>
            <p:ph type="sldNum" sz="quarter" idx="5"/>
          </p:nvPr>
        </p:nvSpPr>
        <p:spPr/>
        <p:txBody>
          <a:bodyPr/>
          <a:lstStyle/>
          <a:p>
            <a:fld id="{54FA6997-E715-5F40-97A9-5535C404D248}" type="slidenum">
              <a:rPr lang="en-US" smtClean="0"/>
              <a:t>6</a:t>
            </a:fld>
            <a:endParaRPr lang="en-US"/>
          </a:p>
        </p:txBody>
      </p:sp>
    </p:spTree>
    <p:extLst>
      <p:ext uri="{BB962C8B-B14F-4D97-AF65-F5344CB8AC3E}">
        <p14:creationId xmlns:p14="http://schemas.microsoft.com/office/powerpoint/2010/main" val="2047288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1" i="0" kern="1200">
                <a:solidFill>
                  <a:schemeClr val="tx1"/>
                </a:solidFill>
                <a:effectLst/>
                <a:latin typeface="+mn-lt"/>
                <a:ea typeface="+mn-ea"/>
                <a:cs typeface="+mn-cs"/>
              </a:rPr>
              <a:t>Some young trees need protection from animals that may want to nibble their leaves and stems.</a:t>
            </a:r>
            <a:endParaRPr lang="en-US">
              <a:ea typeface="+mn-ea"/>
              <a:cs typeface="+mn-cs"/>
            </a:endParaRP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The first five years of the tree is the most important and a forester will take extra care to ensure the tree has a good chance of surviving. </a:t>
            </a:r>
          </a:p>
          <a:p>
            <a:pPr rtl="0" fontAlgn="base"/>
            <a:r>
              <a:rPr lang="en-GB" sz="1200" b="1" i="0" kern="1200">
                <a:solidFill>
                  <a:schemeClr val="tx1"/>
                </a:solidFill>
                <a:effectLst/>
                <a:latin typeface="+mn-lt"/>
                <a:ea typeface="+mn-ea"/>
                <a:cs typeface="+mn-cs"/>
              </a:rPr>
              <a:t>Q: What sort of animals do you think trees need to be protected from?</a:t>
            </a:r>
            <a:r>
              <a:rPr lang="en-GB" sz="1200" b="0" i="0" kern="1200">
                <a:solidFill>
                  <a:schemeClr val="tx1"/>
                </a:solidFill>
                <a:effectLst/>
                <a:latin typeface="+mn-lt"/>
                <a:ea typeface="+mn-ea"/>
                <a:cs typeface="+mn-cs"/>
              </a:rPr>
              <a:t> </a:t>
            </a:r>
          </a:p>
          <a:p>
            <a:pPr fontAlgn="base"/>
            <a:r>
              <a:rPr lang="en-GB" sz="1200" b="1" i="0" kern="1200">
                <a:solidFill>
                  <a:schemeClr val="tx1"/>
                </a:solidFill>
                <a:effectLst/>
                <a:latin typeface="+mn-lt"/>
                <a:ea typeface="+mn-ea"/>
                <a:cs typeface="+mn-cs"/>
              </a:rPr>
              <a:t>A: </a:t>
            </a:r>
            <a:r>
              <a:rPr lang="en-GB" sz="1200" b="0" i="0" kern="1200">
                <a:solidFill>
                  <a:schemeClr val="tx1"/>
                </a:solidFill>
                <a:effectLst/>
                <a:latin typeface="+mn-lt"/>
                <a:ea typeface="+mn-ea"/>
                <a:cs typeface="+mn-cs"/>
              </a:rPr>
              <a:t>Fences are often put around newly planted areas to keep deer out, and individual trees may be protected from rabbits, squirrels and other rodents with tree guards.  </a:t>
            </a:r>
            <a:endParaRPr lang="en-GB" sz="1200" b="0" i="0" kern="1200">
              <a:solidFill>
                <a:schemeClr val="tx1"/>
              </a:solidFill>
              <a:effectLst/>
              <a:latin typeface="+mn-lt"/>
              <a:ea typeface="Calibri"/>
              <a:cs typeface="Calibri"/>
            </a:endParaRPr>
          </a:p>
          <a:p>
            <a:endParaRPr lang="en-GB"/>
          </a:p>
        </p:txBody>
      </p:sp>
      <p:sp>
        <p:nvSpPr>
          <p:cNvPr id="4" name="Slide Number Placeholder 3"/>
          <p:cNvSpPr>
            <a:spLocks noGrp="1"/>
          </p:cNvSpPr>
          <p:nvPr>
            <p:ph type="sldNum" sz="quarter" idx="5"/>
          </p:nvPr>
        </p:nvSpPr>
        <p:spPr/>
        <p:txBody>
          <a:bodyPr/>
          <a:lstStyle/>
          <a:p>
            <a:fld id="{54FA6997-E715-5F40-97A9-5535C404D248}" type="slidenum">
              <a:rPr lang="en-US" smtClean="0"/>
              <a:t>7</a:t>
            </a:fld>
            <a:endParaRPr lang="en-US"/>
          </a:p>
        </p:txBody>
      </p:sp>
    </p:spTree>
    <p:extLst>
      <p:ext uri="{BB962C8B-B14F-4D97-AF65-F5344CB8AC3E}">
        <p14:creationId xmlns:p14="http://schemas.microsoft.com/office/powerpoint/2010/main" val="1048287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ea typeface="Calibri"/>
                <a:cs typeface="Calibri"/>
              </a:rPr>
              <a:t>Thinning is when some of the trees are removed to create more space</a:t>
            </a:r>
          </a:p>
          <a:p>
            <a:pPr marL="171450" indent="-171450">
              <a:buFont typeface="Arial" panose="020B0604020202020204" pitchFamily="34" charset="0"/>
              <a:buChar char="•"/>
            </a:pPr>
            <a:r>
              <a:rPr lang="en-GB" sz="1200" b="0" i="0" kern="1200">
                <a:solidFill>
                  <a:schemeClr val="tx1"/>
                </a:solidFill>
                <a:effectLst/>
                <a:latin typeface="+mn-lt"/>
                <a:ea typeface="+mn-ea"/>
                <a:cs typeface="+mn-cs"/>
              </a:rPr>
              <a:t>Trees are often planted close together so that they grow tall and straight with fewer branches. This produces stronger timber with fewer knots in the wood. </a:t>
            </a:r>
            <a:endParaRPr lang="en-GB">
              <a:ea typeface="Calibri"/>
              <a:cs typeface="Calibri"/>
            </a:endParaRP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Some trees will not grow as well as others, so the smaller trees are cut down to </a:t>
            </a:r>
            <a:r>
              <a:rPr lang="en-GB" sz="1200" b="1" i="0" kern="1200">
                <a:solidFill>
                  <a:schemeClr val="tx1"/>
                </a:solidFill>
                <a:effectLst/>
                <a:latin typeface="+mn-lt"/>
                <a:ea typeface="+mn-ea"/>
                <a:cs typeface="+mn-cs"/>
              </a:rPr>
              <a:t>create space and light </a:t>
            </a:r>
            <a:r>
              <a:rPr lang="en-GB" sz="1200" b="0" i="0" kern="1200">
                <a:solidFill>
                  <a:schemeClr val="tx1"/>
                </a:solidFill>
                <a:effectLst/>
                <a:latin typeface="+mn-lt"/>
                <a:ea typeface="+mn-ea"/>
                <a:cs typeface="+mn-cs"/>
              </a:rPr>
              <a:t>for the others to grow better. This is called thinning.  </a:t>
            </a: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The </a:t>
            </a:r>
            <a:r>
              <a:rPr lang="en-GB" sz="1200" b="1" i="0" kern="1200">
                <a:solidFill>
                  <a:schemeClr val="tx1"/>
                </a:solidFill>
                <a:effectLst/>
                <a:latin typeface="+mn-lt"/>
                <a:ea typeface="+mn-ea"/>
                <a:cs typeface="+mn-cs"/>
              </a:rPr>
              <a:t>wood</a:t>
            </a:r>
            <a:r>
              <a:rPr lang="en-GB" sz="1200" b="0" i="0" kern="1200">
                <a:solidFill>
                  <a:schemeClr val="tx1"/>
                </a:solidFill>
                <a:effectLst/>
                <a:latin typeface="+mn-lt"/>
                <a:ea typeface="+mn-ea"/>
                <a:cs typeface="+mn-cs"/>
              </a:rPr>
              <a:t> from the smaller trees that are thinned is used for things like fence posts, pallets, wood chips and fuel. The remaining trees will carry on growing and produce a good quality timber crop.  </a:t>
            </a:r>
          </a:p>
          <a:p>
            <a:pPr marL="171450" indent="-171450">
              <a:buFont typeface="Arial,Sans-Serif" panose="020B0604020202020204" pitchFamily="34" charset="0"/>
              <a:buChar char="•"/>
            </a:pPr>
            <a:r>
              <a:rPr lang="en-GB"/>
              <a:t>Thinning lets more </a:t>
            </a:r>
            <a:r>
              <a:rPr lang="en-GB" b="1"/>
              <a:t>light</a:t>
            </a:r>
            <a:r>
              <a:rPr lang="en-GB"/>
              <a:t> into the forest floor, which </a:t>
            </a:r>
            <a:r>
              <a:rPr lang="en-GB" b="1"/>
              <a:t>increases the diversity </a:t>
            </a:r>
            <a:r>
              <a:rPr lang="en-GB"/>
              <a:t>of plants in our woodlands and encourages more wildlife.</a:t>
            </a:r>
            <a:endParaRPr lang="en-GB">
              <a:solidFill>
                <a:srgbClr val="444444"/>
              </a:solidFill>
            </a:endParaRPr>
          </a:p>
          <a:p>
            <a:pPr marL="171450" indent="-171450">
              <a:buFont typeface="Arial" panose="020B0604020202020204" pitchFamily="34" charset="0"/>
              <a:buChar char="•"/>
            </a:pPr>
            <a:endParaRPr lang="en-GB">
              <a:ea typeface="Calibri"/>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8</a:t>
            </a:fld>
            <a:endParaRPr lang="en-US"/>
          </a:p>
        </p:txBody>
      </p:sp>
    </p:spTree>
    <p:extLst>
      <p:ext uri="{BB962C8B-B14F-4D97-AF65-F5344CB8AC3E}">
        <p14:creationId xmlns:p14="http://schemas.microsoft.com/office/powerpoint/2010/main" val="4252369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a:solidFill>
                  <a:schemeClr val="tx1"/>
                </a:solidFill>
                <a:effectLst/>
                <a:latin typeface="+mn-lt"/>
                <a:ea typeface="+mn-ea"/>
                <a:cs typeface="+mn-cs"/>
              </a:rPr>
              <a:t>As trees grow over the years, they are monitored for signs of disease or damage. </a:t>
            </a:r>
            <a:endParaRPr lang="en-US">
              <a:ea typeface="+mn-ea"/>
              <a:cs typeface="+mn-cs"/>
            </a:endParaRPr>
          </a:p>
          <a:p>
            <a:pPr marL="171450" indent="-171450">
              <a:buFont typeface="Arial" panose="020B0604020202020204" pitchFamily="34" charset="0"/>
              <a:buChar char="•"/>
            </a:pPr>
            <a:r>
              <a:rPr lang="en-GB" sz="1200" b="0" i="0" kern="1200">
                <a:solidFill>
                  <a:schemeClr val="tx1"/>
                </a:solidFill>
                <a:effectLst/>
                <a:latin typeface="+mn-lt"/>
                <a:ea typeface="+mn-ea"/>
                <a:cs typeface="+mn-cs"/>
              </a:rPr>
              <a:t>The changing climate means that new pests and diseases are finding a home in our forests, so it's important to make sure our trees are healthy to combat this threat. </a:t>
            </a:r>
            <a:endParaRPr lang="en-GB"/>
          </a:p>
        </p:txBody>
      </p:sp>
      <p:sp>
        <p:nvSpPr>
          <p:cNvPr id="4" name="Slide Number Placeholder 3"/>
          <p:cNvSpPr>
            <a:spLocks noGrp="1"/>
          </p:cNvSpPr>
          <p:nvPr>
            <p:ph type="sldNum" sz="quarter" idx="5"/>
          </p:nvPr>
        </p:nvSpPr>
        <p:spPr/>
        <p:txBody>
          <a:bodyPr/>
          <a:lstStyle/>
          <a:p>
            <a:fld id="{54FA6997-E715-5F40-97A9-5535C404D248}" type="slidenum">
              <a:rPr lang="en-US" smtClean="0"/>
              <a:t>9</a:t>
            </a:fld>
            <a:endParaRPr lang="en-US"/>
          </a:p>
        </p:txBody>
      </p:sp>
    </p:spTree>
    <p:extLst>
      <p:ext uri="{BB962C8B-B14F-4D97-AF65-F5344CB8AC3E}">
        <p14:creationId xmlns:p14="http://schemas.microsoft.com/office/powerpoint/2010/main" val="3235628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a:solidFill>
                  <a:schemeClr val="tx1"/>
                </a:solidFill>
                <a:effectLst/>
                <a:latin typeface="+mn-lt"/>
                <a:ea typeface="+mn-ea"/>
                <a:cs typeface="+mn-cs"/>
              </a:rPr>
              <a:t>This machine is called a harvester </a:t>
            </a:r>
            <a:r>
              <a:rPr lang="en-GB" b="1"/>
              <a:t>and is</a:t>
            </a:r>
            <a:r>
              <a:rPr lang="en-GB" sz="1200" b="1" i="0" kern="1200">
                <a:solidFill>
                  <a:schemeClr val="tx1"/>
                </a:solidFill>
                <a:effectLst/>
                <a:latin typeface="+mn-lt"/>
                <a:ea typeface="+mn-ea"/>
                <a:cs typeface="+mn-cs"/>
              </a:rPr>
              <a:t> often used to cut down trees.</a:t>
            </a:r>
            <a:r>
              <a:rPr lang="en-GB" sz="1200" b="0" i="0" kern="1200">
                <a:solidFill>
                  <a:schemeClr val="tx1"/>
                </a:solidFill>
                <a:effectLst/>
                <a:latin typeface="+mn-lt"/>
                <a:ea typeface="+mn-ea"/>
                <a:cs typeface="+mn-cs"/>
              </a:rPr>
              <a:t> </a:t>
            </a:r>
            <a:endParaRPr lang="en-US"/>
          </a:p>
          <a:p>
            <a:pPr marL="171450" indent="-171450">
              <a:buFont typeface="Arial" panose="020B0604020202020204" pitchFamily="34" charset="0"/>
              <a:buChar char="•"/>
            </a:pPr>
            <a:r>
              <a:rPr lang="en-GB"/>
              <a:t>A harvester is a big, powerful machine that can cut down a tree, strip its branches, calculate the volume of timber, and cut the trunk into logs, all in less than one minute.</a:t>
            </a:r>
          </a:p>
          <a:p>
            <a:pPr marL="171450" indent="-171450">
              <a:buFont typeface="Arial" panose="020B0604020202020204" pitchFamily="34" charset="0"/>
              <a:buChar char="•"/>
            </a:pPr>
            <a:r>
              <a:rPr lang="en-GB"/>
              <a:t>Once a tree is fully grown, it might be harvested for the valuable </a:t>
            </a:r>
            <a:r>
              <a:rPr lang="en-GB" b="1"/>
              <a:t>timber</a:t>
            </a:r>
            <a:r>
              <a:rPr lang="en-GB"/>
              <a:t>. This can happen anywhere between </a:t>
            </a:r>
            <a:r>
              <a:rPr lang="en-GB" b="1"/>
              <a:t>40 and 150</a:t>
            </a:r>
            <a:r>
              <a:rPr lang="en-GB"/>
              <a:t> years after planting, depending on the type of tree and what it says in the forest plan. </a:t>
            </a:r>
          </a:p>
          <a:p>
            <a:pPr marL="171450" indent="-171450">
              <a:buFont typeface="Arial" panose="020B0604020202020204" pitchFamily="34" charset="0"/>
              <a:buChar char="•"/>
            </a:pPr>
            <a:r>
              <a:rPr lang="en-GB" sz="1200" b="0" i="0" kern="1200">
                <a:solidFill>
                  <a:schemeClr val="tx1"/>
                </a:solidFill>
                <a:effectLst/>
                <a:latin typeface="+mn-lt"/>
                <a:ea typeface="+mn-ea"/>
                <a:cs typeface="+mn-cs"/>
              </a:rPr>
              <a:t>Sometimes a large area of woodland is harvested</a:t>
            </a:r>
            <a:r>
              <a:rPr lang="en-GB"/>
              <a:t>. </a:t>
            </a:r>
            <a:r>
              <a:rPr lang="en-GB" sz="1200" b="0" i="0" kern="1200">
                <a:solidFill>
                  <a:schemeClr val="tx1"/>
                </a:solidFill>
                <a:effectLst/>
                <a:latin typeface="+mn-lt"/>
                <a:ea typeface="+mn-ea"/>
                <a:cs typeface="+mn-cs"/>
              </a:rPr>
              <a:t>Other times individual trees or small blocks</a:t>
            </a:r>
            <a:r>
              <a:rPr lang="en-GB"/>
              <a:t> of trees may be removed</a:t>
            </a:r>
            <a:r>
              <a:rPr lang="en-GB" sz="1200" b="0" i="0" kern="1200">
                <a:solidFill>
                  <a:schemeClr val="tx1"/>
                </a:solidFill>
                <a:effectLst/>
                <a:latin typeface="+mn-lt"/>
                <a:ea typeface="+mn-ea"/>
                <a:cs typeface="+mn-cs"/>
              </a:rPr>
              <a:t>. </a:t>
            </a:r>
          </a:p>
          <a:p>
            <a:pPr marL="171450" indent="-171450">
              <a:buFont typeface="Arial" panose="020B0604020202020204" pitchFamily="34" charset="0"/>
              <a:buChar char="•"/>
            </a:pPr>
            <a:r>
              <a:rPr lang="en-GB"/>
              <a:t>In sensitive areas, chainsaws might be used instead of big machinery, and horses can be used to take the timber away.</a:t>
            </a:r>
            <a:endParaRPr lang="en-GB" sz="1200" b="0" i="0" kern="1200">
              <a:solidFill>
                <a:schemeClr val="tx1"/>
              </a:solidFill>
              <a:effectLst/>
              <a:latin typeface="+mn-lt"/>
              <a:ea typeface="Calibri"/>
              <a:cs typeface="Calibri"/>
            </a:endParaRPr>
          </a:p>
          <a:p>
            <a:pPr marL="171450" indent="-171450">
              <a:buFont typeface="Arial" panose="020B0604020202020204" pitchFamily="34" charset="0"/>
              <a:buChar char="•"/>
            </a:pPr>
            <a:r>
              <a:rPr lang="en-GB"/>
              <a:t>Harvesting trees</a:t>
            </a:r>
            <a:r>
              <a:rPr lang="en-GB" sz="1200" b="0" i="0" kern="1200">
                <a:solidFill>
                  <a:schemeClr val="tx1"/>
                </a:solidFill>
                <a:effectLst/>
                <a:latin typeface="+mn-lt"/>
                <a:ea typeface="+mn-ea"/>
                <a:cs typeface="+mn-cs"/>
              </a:rPr>
              <a:t> creates space for new trees to be </a:t>
            </a:r>
            <a:r>
              <a:rPr lang="en-GB" sz="1200" b="1" i="0" kern="1200">
                <a:solidFill>
                  <a:schemeClr val="tx1"/>
                </a:solidFill>
                <a:effectLst/>
                <a:latin typeface="+mn-lt"/>
                <a:ea typeface="+mn-ea"/>
                <a:cs typeface="+mn-cs"/>
              </a:rPr>
              <a:t>planted</a:t>
            </a:r>
            <a:r>
              <a:rPr lang="en-GB" b="1"/>
              <a:t> </a:t>
            </a:r>
            <a:r>
              <a:rPr lang="en-GB"/>
              <a:t>- resulting</a:t>
            </a:r>
            <a:r>
              <a:rPr lang="en-GB" sz="1200" b="0" i="0" kern="1200">
                <a:solidFill>
                  <a:schemeClr val="tx1"/>
                </a:solidFill>
                <a:effectLst/>
                <a:latin typeface="+mn-lt"/>
                <a:ea typeface="+mn-ea"/>
                <a:cs typeface="+mn-cs"/>
              </a:rPr>
              <a:t> </a:t>
            </a:r>
            <a:r>
              <a:rPr lang="en-GB"/>
              <a:t>in</a:t>
            </a:r>
            <a:r>
              <a:rPr lang="en-GB" sz="1200" b="0" i="0" kern="1200">
                <a:solidFill>
                  <a:schemeClr val="tx1"/>
                </a:solidFill>
                <a:effectLst/>
                <a:latin typeface="+mn-lt"/>
                <a:ea typeface="+mn-ea"/>
                <a:cs typeface="+mn-cs"/>
              </a:rPr>
              <a:t> forests with trees of different ages, or it might be left as </a:t>
            </a:r>
            <a:r>
              <a:rPr lang="en-GB" sz="1200" b="1" i="0" kern="1200">
                <a:solidFill>
                  <a:schemeClr val="tx1"/>
                </a:solidFill>
                <a:effectLst/>
                <a:latin typeface="+mn-lt"/>
                <a:ea typeface="+mn-ea"/>
                <a:cs typeface="+mn-cs"/>
              </a:rPr>
              <a:t>open space </a:t>
            </a:r>
            <a:r>
              <a:rPr lang="en-GB" sz="1200" b="0" i="0" kern="1200">
                <a:solidFill>
                  <a:schemeClr val="tx1"/>
                </a:solidFill>
                <a:effectLst/>
                <a:latin typeface="+mn-lt"/>
                <a:ea typeface="+mn-ea"/>
                <a:cs typeface="+mn-cs"/>
              </a:rPr>
              <a:t>to create homes for different wildlife and plants. </a:t>
            </a:r>
          </a:p>
          <a:p>
            <a:pPr marL="171450" indent="-171450">
              <a:buFont typeface="Arial" panose="020B0604020202020204" pitchFamily="34" charset="0"/>
              <a:buChar char="•"/>
            </a:pPr>
            <a:r>
              <a:rPr lang="en-GB" sz="1200" b="0" i="0" kern="1200">
                <a:solidFill>
                  <a:schemeClr val="tx1"/>
                </a:solidFill>
                <a:effectLst/>
                <a:latin typeface="+mn-lt"/>
                <a:ea typeface="+mn-ea"/>
                <a:cs typeface="+mn-cs"/>
              </a:rPr>
              <a:t>When trees are being felled and there are big machines working in the forest,</a:t>
            </a:r>
            <a:r>
              <a:rPr lang="en-GB" sz="1200" b="1" i="0" kern="1200">
                <a:solidFill>
                  <a:schemeClr val="tx1"/>
                </a:solidFill>
                <a:effectLst/>
                <a:latin typeface="+mn-lt"/>
                <a:ea typeface="+mn-ea"/>
                <a:cs typeface="+mn-cs"/>
              </a:rPr>
              <a:t> it is really important to follow any instructions or warning signs. </a:t>
            </a:r>
            <a:endParaRPr lang="en-GB" sz="1200" b="1" i="0" kern="1200">
              <a:solidFill>
                <a:schemeClr val="tx1"/>
              </a:solidFill>
              <a:effectLst/>
              <a:latin typeface="+mn-lt"/>
              <a:ea typeface="Calibri"/>
              <a:cs typeface="Calibri"/>
            </a:endParaRPr>
          </a:p>
          <a:p>
            <a:pPr marL="171450" indent="-171450">
              <a:buFont typeface="Arial" panose="020B0604020202020204" pitchFamily="34" charset="0"/>
              <a:buChar char="•"/>
            </a:pPr>
            <a:endParaRPr lang="en-GB" b="1">
              <a:ea typeface="Calibri"/>
              <a:cs typeface="Calibri"/>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10</a:t>
            </a:fld>
            <a:endParaRPr lang="en-US"/>
          </a:p>
        </p:txBody>
      </p:sp>
    </p:spTree>
    <p:extLst>
      <p:ext uri="{BB962C8B-B14F-4D97-AF65-F5344CB8AC3E}">
        <p14:creationId xmlns:p14="http://schemas.microsoft.com/office/powerpoint/2010/main" val="3213099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1" i="0" kern="1200">
                <a:solidFill>
                  <a:schemeClr val="tx1"/>
                </a:solidFill>
                <a:effectLst/>
                <a:latin typeface="+mn-lt"/>
                <a:ea typeface="+mn-ea"/>
                <a:cs typeface="+mn-cs"/>
              </a:rPr>
              <a:t>The harvested logs are then picked up by another machine called a forwarder, which carries them to the edge of the forest track and stacks them in a big pile, so they are ready to get loaded onto the timber lorry. </a:t>
            </a:r>
            <a:endParaRPr lang="en-US">
              <a:ea typeface="+mn-ea"/>
              <a:cs typeface="+mn-cs"/>
            </a:endParaRP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It’s </a:t>
            </a:r>
            <a:r>
              <a:rPr lang="en-GB" sz="1200" b="1" i="0" kern="1200">
                <a:solidFill>
                  <a:schemeClr val="tx1"/>
                </a:solidFill>
                <a:effectLst/>
                <a:latin typeface="+mn-lt"/>
                <a:ea typeface="+mn-ea"/>
                <a:cs typeface="+mn-cs"/>
              </a:rPr>
              <a:t>important not to climb on log stacks</a:t>
            </a:r>
            <a:r>
              <a:rPr lang="en-GB" sz="1200" b="0" i="0" kern="1200">
                <a:solidFill>
                  <a:schemeClr val="tx1"/>
                </a:solidFill>
                <a:effectLst/>
                <a:latin typeface="+mn-lt"/>
                <a:ea typeface="+mn-ea"/>
                <a:cs typeface="+mn-cs"/>
              </a:rPr>
              <a:t>, as they could easily fall down.  </a:t>
            </a:r>
          </a:p>
          <a:p>
            <a:pPr rtl="0" fontAlgn="base"/>
            <a:r>
              <a:rPr lang="en-GB" sz="1200" b="0" i="0" kern="1200">
                <a:solidFill>
                  <a:schemeClr val="tx1"/>
                </a:solidFill>
                <a:effectLst/>
                <a:latin typeface="+mn-lt"/>
                <a:ea typeface="+mn-ea"/>
                <a:cs typeface="+mn-cs"/>
              </a:rPr>
              <a:t> </a:t>
            </a:r>
          </a:p>
          <a:p>
            <a:endParaRPr lang="en-GB"/>
          </a:p>
        </p:txBody>
      </p:sp>
      <p:sp>
        <p:nvSpPr>
          <p:cNvPr id="4" name="Slide Number Placeholder 3"/>
          <p:cNvSpPr>
            <a:spLocks noGrp="1"/>
          </p:cNvSpPr>
          <p:nvPr>
            <p:ph type="sldNum" sz="quarter" idx="5"/>
          </p:nvPr>
        </p:nvSpPr>
        <p:spPr/>
        <p:txBody>
          <a:bodyPr/>
          <a:lstStyle/>
          <a:p>
            <a:fld id="{54FA6997-E715-5F40-97A9-5535C404D248}" type="slidenum">
              <a:rPr lang="en-US" smtClean="0"/>
              <a:t>11</a:t>
            </a:fld>
            <a:endParaRPr lang="en-US"/>
          </a:p>
        </p:txBody>
      </p:sp>
    </p:spTree>
    <p:extLst>
      <p:ext uri="{BB962C8B-B14F-4D97-AF65-F5344CB8AC3E}">
        <p14:creationId xmlns:p14="http://schemas.microsoft.com/office/powerpoint/2010/main" val="3285934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a:solidFill>
                  <a:schemeClr val="tx1"/>
                </a:solidFill>
                <a:effectLst/>
                <a:latin typeface="+mn-lt"/>
                <a:ea typeface="+mn-ea"/>
                <a:cs typeface="+mn-cs"/>
              </a:rPr>
              <a:t>Many of the logs are taken to a sawmill.</a:t>
            </a:r>
            <a:r>
              <a:rPr lang="en-GB" sz="1200" b="0" i="0" kern="1200">
                <a:solidFill>
                  <a:schemeClr val="tx1"/>
                </a:solidFill>
                <a:effectLst/>
                <a:latin typeface="+mn-lt"/>
                <a:ea typeface="+mn-ea"/>
                <a:cs typeface="+mn-cs"/>
              </a:rPr>
              <a:t> </a:t>
            </a:r>
            <a:endParaRPr lang="en-US"/>
          </a:p>
          <a:p>
            <a:pPr marL="285750" indent="-285750">
              <a:buFont typeface="Arial"/>
              <a:buChar char="•"/>
            </a:pPr>
            <a:r>
              <a:rPr lang="en-GB" sz="1200" b="0" i="0" kern="1200">
                <a:solidFill>
                  <a:schemeClr val="tx1"/>
                </a:solidFill>
                <a:effectLst/>
                <a:latin typeface="+mn-lt"/>
                <a:ea typeface="+mn-ea"/>
                <a:cs typeface="+mn-cs"/>
              </a:rPr>
              <a:t>At the sawmill, the timber is cut into different pieces and used in furniture, fences and building materials. Even the bark, wood shavings and sawdust are used. </a:t>
            </a:r>
            <a:r>
              <a:rPr lang="en-GB" sz="1200" b="1" i="0" kern="1200">
                <a:solidFill>
                  <a:schemeClr val="tx1"/>
                </a:solidFill>
                <a:effectLst/>
                <a:latin typeface="+mn-lt"/>
                <a:ea typeface="+mn-ea"/>
                <a:cs typeface="+mn-cs"/>
              </a:rPr>
              <a:t>Nothing is wasted.  </a:t>
            </a:r>
            <a:endParaRPr lang="en-US">
              <a:ea typeface="Calibri"/>
              <a:cs typeface="Calibri"/>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12</a:t>
            </a:fld>
            <a:endParaRPr lang="en-US"/>
          </a:p>
        </p:txBody>
      </p:sp>
    </p:spTree>
    <p:extLst>
      <p:ext uri="{BB962C8B-B14F-4D97-AF65-F5344CB8AC3E}">
        <p14:creationId xmlns:p14="http://schemas.microsoft.com/office/powerpoint/2010/main" val="42331167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1" i="0" kern="1200">
                <a:solidFill>
                  <a:schemeClr val="tx1"/>
                </a:solidFill>
                <a:effectLst/>
                <a:latin typeface="+mn-lt"/>
                <a:ea typeface="+mn-ea"/>
                <a:cs typeface="+mn-cs"/>
              </a:rPr>
              <a:t>Wood is a beautiful, strong and </a:t>
            </a:r>
            <a:r>
              <a:rPr lang="en-GB" b="1"/>
              <a:t>a renewable</a:t>
            </a:r>
            <a:r>
              <a:rPr lang="en-GB" sz="1200" b="1" i="0" kern="1200">
                <a:solidFill>
                  <a:schemeClr val="tx1"/>
                </a:solidFill>
                <a:effectLst/>
                <a:latin typeface="+mn-lt"/>
                <a:ea typeface="+mn-ea"/>
                <a:cs typeface="+mn-cs"/>
              </a:rPr>
              <a:t> natural material with endless uses.</a:t>
            </a:r>
            <a:r>
              <a:rPr lang="en-GB" sz="1200" b="0" i="0" kern="1200">
                <a:solidFill>
                  <a:schemeClr val="tx1"/>
                </a:solidFill>
                <a:effectLst/>
                <a:latin typeface="+mn-lt"/>
                <a:ea typeface="+mn-ea"/>
                <a:cs typeface="+mn-cs"/>
              </a:rPr>
              <a:t> </a:t>
            </a:r>
            <a:endParaRPr lang="en-US"/>
          </a:p>
          <a:p>
            <a:pPr marL="171450" indent="-171450">
              <a:buFont typeface="Arial" panose="020B0604020202020204" pitchFamily="34" charset="0"/>
              <a:buChar char="•"/>
            </a:pPr>
            <a:r>
              <a:rPr lang="en-GB" sz="1200" b="0" i="0" kern="1200">
                <a:solidFill>
                  <a:schemeClr val="tx1"/>
                </a:solidFill>
                <a:effectLst/>
                <a:latin typeface="+mn-lt"/>
                <a:ea typeface="+mn-ea"/>
                <a:cs typeface="+mn-cs"/>
              </a:rPr>
              <a:t>Forestry England are the </a:t>
            </a:r>
            <a:r>
              <a:rPr lang="en-GB" sz="1200" b="1" i="0" kern="1200">
                <a:solidFill>
                  <a:schemeClr val="tx1"/>
                </a:solidFill>
                <a:effectLst/>
                <a:latin typeface="+mn-lt"/>
                <a:ea typeface="+mn-ea"/>
                <a:cs typeface="+mn-cs"/>
              </a:rPr>
              <a:t>largest grower of sustainable timber in England</a:t>
            </a:r>
            <a:r>
              <a:rPr lang="en-GB" sz="1200" b="0" i="0" kern="1200">
                <a:solidFill>
                  <a:schemeClr val="tx1"/>
                </a:solidFill>
                <a:effectLst/>
                <a:latin typeface="+mn-lt"/>
                <a:ea typeface="+mn-ea"/>
                <a:cs typeface="+mn-cs"/>
              </a:rPr>
              <a:t>, and our sustainably managed forests produce over a million tonnes of timber a year. </a:t>
            </a:r>
            <a:endParaRPr lang="en-GB" sz="1200" b="0" i="0" kern="1200">
              <a:solidFill>
                <a:schemeClr val="tx1"/>
              </a:solidFill>
              <a:effectLst/>
              <a:latin typeface="+mn-lt"/>
              <a:ea typeface="Calibri"/>
              <a:cs typeface="Calibri"/>
            </a:endParaRPr>
          </a:p>
          <a:p>
            <a:pPr marL="171450" indent="-171450">
              <a:buFont typeface="Arial" panose="020B0604020202020204" pitchFamily="34" charset="0"/>
              <a:buChar char="•"/>
            </a:pPr>
            <a:r>
              <a:rPr lang="en-GB">
                <a:ea typeface="Calibri" panose="020F0502020204030204"/>
                <a:cs typeface="Calibri" panose="020F0502020204030204"/>
              </a:rPr>
              <a:t>But The UK is the third largest importer of timber across the world.</a:t>
            </a:r>
            <a:endParaRPr lang="en-GB"/>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When you shop for wood and paper products, always make sure to look for the </a:t>
            </a:r>
            <a:r>
              <a:rPr lang="en-GB" sz="1200" b="0" i="0" u="sng" strike="noStrike" kern="1200">
                <a:solidFill>
                  <a:schemeClr val="tx1"/>
                </a:solidFill>
                <a:effectLst/>
                <a:latin typeface="+mn-lt"/>
                <a:ea typeface="+mn-ea"/>
                <a:cs typeface="+mn-cs"/>
                <a:hlinkClick r:id="rId3"/>
              </a:rPr>
              <a:t>FSC®</a:t>
            </a:r>
            <a:r>
              <a:rPr lang="en-GB" sz="1200" b="0" i="0" kern="1200">
                <a:solidFill>
                  <a:schemeClr val="tx1"/>
                </a:solidFill>
                <a:effectLst/>
                <a:latin typeface="+mn-lt"/>
                <a:ea typeface="+mn-ea"/>
                <a:cs typeface="+mn-cs"/>
              </a:rPr>
              <a:t> or </a:t>
            </a:r>
            <a:r>
              <a:rPr lang="en-GB" sz="1200" b="0" i="0" u="sng" strike="noStrike" kern="1200">
                <a:solidFill>
                  <a:schemeClr val="tx1"/>
                </a:solidFill>
                <a:effectLst/>
                <a:latin typeface="+mn-lt"/>
                <a:ea typeface="+mn-ea"/>
                <a:cs typeface="+mn-cs"/>
                <a:hlinkClick r:id="rId4"/>
              </a:rPr>
              <a:t>PEFC</a:t>
            </a:r>
            <a:r>
              <a:rPr lang="en-GB" sz="1200" b="0" i="0" kern="1200">
                <a:solidFill>
                  <a:schemeClr val="tx1"/>
                </a:solidFill>
                <a:effectLst/>
                <a:latin typeface="+mn-lt"/>
                <a:ea typeface="+mn-ea"/>
                <a:cs typeface="+mn-cs"/>
              </a:rPr>
              <a:t> logos. This means they come from forests, like Forestry England’s, that are managed carefully for the future. </a:t>
            </a:r>
          </a:p>
          <a:p>
            <a:pPr rtl="0" fontAlgn="base"/>
            <a:r>
              <a:rPr lang="en-GB" sz="1200" b="1" i="0" kern="1200">
                <a:solidFill>
                  <a:schemeClr val="tx1"/>
                </a:solidFill>
                <a:effectLst/>
                <a:latin typeface="+mn-lt"/>
                <a:ea typeface="+mn-ea"/>
                <a:cs typeface="+mn-cs"/>
              </a:rPr>
              <a:t>Q: How many things can you think of that are made from wood?  </a:t>
            </a:r>
          </a:p>
          <a:p>
            <a:pPr rtl="0" fontAlgn="base"/>
            <a:r>
              <a:rPr lang="en-GB" sz="1200" b="1" i="0" kern="1200">
                <a:solidFill>
                  <a:schemeClr val="tx1"/>
                </a:solidFill>
                <a:effectLst/>
                <a:latin typeface="+mn-lt"/>
                <a:ea typeface="+mn-ea"/>
                <a:cs typeface="+mn-cs"/>
              </a:rPr>
              <a:t>A: </a:t>
            </a:r>
            <a:r>
              <a:rPr lang="en-GB" sz="1200" b="0" i="0" kern="1200">
                <a:solidFill>
                  <a:schemeClr val="tx1"/>
                </a:solidFill>
                <a:effectLst/>
                <a:latin typeface="+mn-lt"/>
                <a:ea typeface="+mn-ea"/>
                <a:cs typeface="+mn-cs"/>
              </a:rPr>
              <a:t>Paper, building materials, fences, sheds, bird boxes, pencils…  </a:t>
            </a:r>
          </a:p>
          <a:p>
            <a:endParaRPr lang="en-GB"/>
          </a:p>
        </p:txBody>
      </p:sp>
      <p:sp>
        <p:nvSpPr>
          <p:cNvPr id="4" name="Slide Number Placeholder 3"/>
          <p:cNvSpPr>
            <a:spLocks noGrp="1"/>
          </p:cNvSpPr>
          <p:nvPr>
            <p:ph type="sldNum" sz="quarter" idx="5"/>
          </p:nvPr>
        </p:nvSpPr>
        <p:spPr/>
        <p:txBody>
          <a:bodyPr/>
          <a:lstStyle/>
          <a:p>
            <a:fld id="{54FA6997-E715-5F40-97A9-5535C404D248}" type="slidenum">
              <a:rPr lang="en-US" smtClean="0"/>
              <a:t>13</a:t>
            </a:fld>
            <a:endParaRPr lang="en-US"/>
          </a:p>
        </p:txBody>
      </p:sp>
    </p:spTree>
    <p:extLst>
      <p:ext uri="{BB962C8B-B14F-4D97-AF65-F5344CB8AC3E}">
        <p14:creationId xmlns:p14="http://schemas.microsoft.com/office/powerpoint/2010/main" val="3858782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a:solidFill>
                  <a:schemeClr val="tx1"/>
                </a:solidFill>
                <a:effectLst/>
                <a:latin typeface="+mn-lt"/>
                <a:ea typeface="+mn-ea"/>
                <a:cs typeface="+mn-cs"/>
              </a:rPr>
              <a:t>What happens next all depends on the forest</a:t>
            </a:r>
            <a:r>
              <a:rPr lang="en-GB" b="1"/>
              <a:t> </a:t>
            </a:r>
            <a:r>
              <a:rPr lang="en-GB" sz="1200" b="1" i="0" kern="1200">
                <a:solidFill>
                  <a:schemeClr val="tx1"/>
                </a:solidFill>
                <a:effectLst/>
                <a:latin typeface="+mn-lt"/>
                <a:ea typeface="+mn-ea"/>
                <a:cs typeface="+mn-cs"/>
              </a:rPr>
              <a:t> plan as the forest </a:t>
            </a:r>
            <a:r>
              <a:rPr lang="en-GB" b="1"/>
              <a:t>cycle</a:t>
            </a:r>
            <a:r>
              <a:rPr lang="en-GB" sz="1200" b="1" i="0" kern="1200">
                <a:solidFill>
                  <a:schemeClr val="tx1"/>
                </a:solidFill>
                <a:effectLst/>
                <a:latin typeface="+mn-lt"/>
                <a:ea typeface="+mn-ea"/>
                <a:cs typeface="+mn-cs"/>
              </a:rPr>
              <a:t> continues. </a:t>
            </a:r>
            <a:endParaRPr lang="en-US"/>
          </a:p>
          <a:p>
            <a:pPr marL="171450" indent="-171450">
              <a:buFont typeface="Arial" panose="020B0604020202020204" pitchFamily="34" charset="0"/>
              <a:buChar char="•"/>
            </a:pPr>
            <a:r>
              <a:rPr lang="en-GB"/>
              <a:t>Some</a:t>
            </a:r>
            <a:r>
              <a:rPr lang="en-GB" sz="1200" b="0" i="0" kern="1200">
                <a:solidFill>
                  <a:schemeClr val="tx1"/>
                </a:solidFill>
                <a:effectLst/>
                <a:latin typeface="+mn-lt"/>
                <a:ea typeface="+mn-ea"/>
                <a:cs typeface="+mn-cs"/>
              </a:rPr>
              <a:t> </a:t>
            </a:r>
            <a:r>
              <a:rPr lang="en-GB"/>
              <a:t>parts</a:t>
            </a:r>
            <a:r>
              <a:rPr lang="en-GB" sz="1200" b="0" i="0" kern="1200">
                <a:solidFill>
                  <a:schemeClr val="tx1"/>
                </a:solidFill>
                <a:effectLst/>
                <a:latin typeface="+mn-lt"/>
                <a:ea typeface="+mn-ea"/>
                <a:cs typeface="+mn-cs"/>
              </a:rPr>
              <a:t> of the forest might be</a:t>
            </a:r>
            <a:r>
              <a:rPr lang="en-GB" sz="1200" b="1" i="0" kern="1200">
                <a:solidFill>
                  <a:schemeClr val="tx1"/>
                </a:solidFill>
                <a:effectLst/>
                <a:latin typeface="+mn-lt"/>
                <a:ea typeface="+mn-ea"/>
                <a:cs typeface="+mn-cs"/>
              </a:rPr>
              <a:t> </a:t>
            </a:r>
            <a:r>
              <a:rPr lang="en-GB" b="1"/>
              <a:t>replanted</a:t>
            </a:r>
            <a:r>
              <a:rPr lang="en-GB"/>
              <a:t> or </a:t>
            </a:r>
            <a:r>
              <a:rPr lang="en-GB" sz="1200" b="0" i="0" kern="1200">
                <a:solidFill>
                  <a:schemeClr val="tx1"/>
                </a:solidFill>
                <a:effectLst/>
                <a:latin typeface="+mn-lt"/>
                <a:ea typeface="+mn-ea"/>
                <a:cs typeface="+mn-cs"/>
              </a:rPr>
              <a:t>left as </a:t>
            </a:r>
            <a:r>
              <a:rPr lang="en-GB" sz="1200" b="1" i="0" kern="1200">
                <a:solidFill>
                  <a:schemeClr val="tx1"/>
                </a:solidFill>
                <a:effectLst/>
                <a:latin typeface="+mn-lt"/>
                <a:ea typeface="+mn-ea"/>
                <a:cs typeface="+mn-cs"/>
              </a:rPr>
              <a:t>open habitat </a:t>
            </a:r>
            <a:r>
              <a:rPr lang="en-GB" sz="1200" b="0" i="0" kern="1200">
                <a:solidFill>
                  <a:schemeClr val="tx1"/>
                </a:solidFill>
                <a:effectLst/>
                <a:latin typeface="+mn-lt"/>
                <a:ea typeface="+mn-ea"/>
                <a:cs typeface="+mn-cs"/>
              </a:rPr>
              <a:t>for wildlife and different species of plants. </a:t>
            </a:r>
            <a:endParaRPr lang="en-GB" sz="1200" b="0" i="0" kern="1200">
              <a:solidFill>
                <a:schemeClr val="tx1"/>
              </a:solidFill>
              <a:effectLst/>
              <a:latin typeface="+mn-lt"/>
              <a:ea typeface="Calibri"/>
              <a:cs typeface="Calibri"/>
            </a:endParaRPr>
          </a:p>
          <a:p>
            <a:pPr marL="171450" indent="-171450">
              <a:buFont typeface="Arial" panose="020B0604020202020204" pitchFamily="34" charset="0"/>
              <a:buChar char="•"/>
            </a:pPr>
            <a:r>
              <a:rPr lang="en-GB"/>
              <a:t>By looking ahead, we can give our forests the best chance to </a:t>
            </a:r>
            <a:r>
              <a:rPr lang="en-GB" b="1"/>
              <a:t>adapt</a:t>
            </a:r>
            <a:r>
              <a:rPr lang="en-GB"/>
              <a:t> to the </a:t>
            </a:r>
            <a:r>
              <a:rPr lang="en-GB" b="1"/>
              <a:t>changing climate</a:t>
            </a:r>
            <a:r>
              <a:rPr lang="en-GB"/>
              <a:t>. Forestry England use scientific research to predict how our forests will function in the future, so that the trees planted today will have the best chance of thriving. Forestry England are planting lots of </a:t>
            </a:r>
            <a:r>
              <a:rPr lang="en-GB" b="1"/>
              <a:t>new tree species </a:t>
            </a:r>
            <a:r>
              <a:rPr lang="en-GB"/>
              <a:t>that are predicted to cope better with changing climate conditions, including types of redwood, cedar, and maple.</a:t>
            </a:r>
          </a:p>
          <a:p>
            <a:pPr marL="171450" indent="-171450">
              <a:buFont typeface="Arial" panose="020B0604020202020204" pitchFamily="34" charset="0"/>
              <a:buChar char="•"/>
            </a:pPr>
            <a:r>
              <a:rPr lang="en-GB" b="1"/>
              <a:t>Diverse forests </a:t>
            </a:r>
            <a:r>
              <a:rPr lang="en-GB"/>
              <a:t>are more </a:t>
            </a:r>
            <a:r>
              <a:rPr lang="en-GB" b="1"/>
              <a:t>resilient</a:t>
            </a:r>
            <a:r>
              <a:rPr lang="en-GB"/>
              <a:t> to climate change and tree diseases.</a:t>
            </a:r>
            <a:endParaRPr lang="en-GB">
              <a:ea typeface="Calibri"/>
              <a:cs typeface="Calibri"/>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14</a:t>
            </a:fld>
            <a:endParaRPr lang="en-US"/>
          </a:p>
        </p:txBody>
      </p:sp>
    </p:spTree>
    <p:extLst>
      <p:ext uri="{BB962C8B-B14F-4D97-AF65-F5344CB8AC3E}">
        <p14:creationId xmlns:p14="http://schemas.microsoft.com/office/powerpoint/2010/main" val="3845617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1" i="0" kern="1200">
                <a:solidFill>
                  <a:schemeClr val="tx1"/>
                </a:solidFill>
                <a:effectLst/>
                <a:latin typeface="+mn-lt"/>
                <a:ea typeface="+mn-ea"/>
                <a:cs typeface="+mn-cs"/>
              </a:rPr>
              <a:t>Growing forests for sustainable timber is only part of the story. </a:t>
            </a:r>
            <a:endParaRPr lang="en-US">
              <a:ea typeface="+mn-ea"/>
              <a:cs typeface="+mn-cs"/>
            </a:endParaRPr>
          </a:p>
          <a:p>
            <a:pPr marL="171450" indent="-171450" rtl="0" fontAlgn="base">
              <a:buFont typeface="Arial" panose="020B0604020202020204" pitchFamily="34" charset="0"/>
              <a:buChar char="•"/>
            </a:pPr>
            <a:r>
              <a:rPr lang="en-GB" sz="1200" b="0" i="0" kern="1200">
                <a:solidFill>
                  <a:schemeClr val="tx1"/>
                </a:solidFill>
                <a:effectLst/>
                <a:latin typeface="+mn-lt"/>
                <a:ea typeface="+mn-ea"/>
                <a:cs typeface="+mn-cs"/>
              </a:rPr>
              <a:t>The Forestry Commission was set up over 100 years ago in 1919, to grow timber for the UK. Due to increased demand for timber during WWI, by 1919 trees covered only 5% of the land. It’s now up to 10.3% of England and the government is aiming for 16.5% by 2050. </a:t>
            </a:r>
            <a:endParaRPr lang="en-GB">
              <a:ea typeface="+mn-ea"/>
              <a:cs typeface="+mn-cs"/>
            </a:endParaRPr>
          </a:p>
          <a:p>
            <a:pPr marL="171450" indent="-171450" fontAlgn="base">
              <a:buFont typeface="Arial" panose="020B0604020202020204" pitchFamily="34" charset="0"/>
              <a:buChar char="•"/>
            </a:pPr>
            <a:r>
              <a:rPr lang="en-GB" sz="1200" b="1" i="0" kern="1200">
                <a:solidFill>
                  <a:schemeClr val="tx1"/>
                </a:solidFill>
                <a:effectLst/>
                <a:latin typeface="+mn-lt"/>
                <a:ea typeface="+mn-ea"/>
                <a:cs typeface="+mn-cs"/>
              </a:rPr>
              <a:t>As well as a renewable resource, </a:t>
            </a:r>
            <a:r>
              <a:rPr lang="en-GB" b="1"/>
              <a:t>the nation's forests</a:t>
            </a:r>
            <a:r>
              <a:rPr lang="en-GB" sz="1200" b="1" i="0" kern="1200">
                <a:solidFill>
                  <a:schemeClr val="tx1"/>
                </a:solidFill>
                <a:effectLst/>
                <a:latin typeface="+mn-lt"/>
                <a:ea typeface="+mn-ea"/>
                <a:cs typeface="+mn-cs"/>
              </a:rPr>
              <a:t> provide spaces for people to enjoy and to exercise, vital habitats for wildlife, and a means of capturing carbon to help mitigate climate change. We work hard to make sure we get the balance right. </a:t>
            </a:r>
            <a:endParaRPr lang="en-GB">
              <a:ea typeface="Calibri" panose="020F0502020204030204"/>
              <a:cs typeface="Calibri" panose="020F0502020204030204"/>
            </a:endParaRPr>
          </a:p>
          <a:p>
            <a:endParaRPr lang="en-GB"/>
          </a:p>
        </p:txBody>
      </p:sp>
      <p:sp>
        <p:nvSpPr>
          <p:cNvPr id="4" name="Slide Number Placeholder 3"/>
          <p:cNvSpPr>
            <a:spLocks noGrp="1"/>
          </p:cNvSpPr>
          <p:nvPr>
            <p:ph type="sldNum" sz="quarter" idx="5"/>
          </p:nvPr>
        </p:nvSpPr>
        <p:spPr/>
        <p:txBody>
          <a:bodyPr/>
          <a:lstStyle/>
          <a:p>
            <a:fld id="{54FA6997-E715-5F40-97A9-5535C404D248}" type="slidenum">
              <a:rPr lang="en-US" smtClean="0"/>
              <a:t>15</a:t>
            </a:fld>
            <a:endParaRPr lang="en-US"/>
          </a:p>
        </p:txBody>
      </p:sp>
    </p:spTree>
    <p:extLst>
      <p:ext uri="{BB962C8B-B14F-4D97-AF65-F5344CB8AC3E}">
        <p14:creationId xmlns:p14="http://schemas.microsoft.com/office/powerpoint/2010/main" val="2956549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gn="l" defTabSz="914400" rtl="0" eaLnBrk="1" fontAlgn="auto" latinLnBrk="0" hangingPunct="1">
              <a:lnSpc>
                <a:spcPct val="100000"/>
              </a:lnSpc>
              <a:spcBef>
                <a:spcPts val="0"/>
              </a:spcBef>
              <a:spcAft>
                <a:spcPts val="0"/>
              </a:spcAft>
              <a:buClrTx/>
              <a:buSzTx/>
              <a:tabLst/>
              <a:defRPr/>
            </a:pPr>
            <a:r>
              <a:rPr lang="en-GB" sz="1200" b="1" i="0" kern="1200">
                <a:solidFill>
                  <a:schemeClr val="tx1"/>
                </a:solidFill>
                <a:effectLst/>
                <a:latin typeface="+mn-lt"/>
                <a:ea typeface="+mn-ea"/>
                <a:cs typeface="+mn-cs"/>
              </a:rPr>
              <a:t>Forestry England cares for some of the most valuable places for wildlife in the country and are working hard to increase biodiversity.</a:t>
            </a:r>
            <a:endParaRPr lang="en-US" b="1">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GB" sz="1200" b="0" i="0" kern="1200">
                <a:solidFill>
                  <a:schemeClr val="tx1"/>
                </a:solidFill>
                <a:effectLst/>
                <a:latin typeface="+mn-lt"/>
                <a:ea typeface="+mn-ea"/>
                <a:cs typeface="+mn-cs"/>
              </a:rPr>
              <a:t>Forestry England forests provide more than a quarter of a million hectares of wildlife habitat, where over half of England's rarest species can be found. </a:t>
            </a:r>
            <a:endParaRPr lang="en-GB" sz="1200" b="0" i="0" kern="1200">
              <a:solidFill>
                <a:schemeClr val="tx1"/>
              </a:solidFill>
              <a:effectLst/>
              <a:latin typeface="+mn-lt"/>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latin typeface="+mn-lt"/>
                <a:ea typeface="+mn-ea"/>
                <a:cs typeface="+mn-cs"/>
              </a:rPr>
              <a:t>Forestry England are returning missing creatures to our landscapes and recovering vital ecosystems. </a:t>
            </a:r>
            <a:endParaRPr lang="en-GB" sz="1200" b="0" i="0" kern="1200">
              <a:solidFill>
                <a:schemeClr val="tx1"/>
              </a:solidFill>
              <a:effectLst/>
              <a:latin typeface="+mn-lt"/>
              <a:ea typeface="Calibri" panose="020F0502020204030204"/>
              <a:cs typeface="Calibri" panose="020F0502020204030204"/>
            </a:endParaRPr>
          </a:p>
          <a:p>
            <a:pPr>
              <a:defRPr/>
            </a:pPr>
            <a:r>
              <a:rPr lang="en-GB" b="1">
                <a:ea typeface="Calibri" panose="020F0502020204030204"/>
                <a:cs typeface="Calibri" panose="020F0502020204030204"/>
              </a:rPr>
              <a:t>Q: What animals do you think live in the forest?</a:t>
            </a:r>
          </a:p>
          <a:p>
            <a:pPr>
              <a:defRPr/>
            </a:pPr>
            <a:r>
              <a:rPr lang="en-GB" b="1">
                <a:ea typeface="Calibri" panose="020F0502020204030204"/>
                <a:cs typeface="Calibri" panose="020F0502020204030204"/>
              </a:rPr>
              <a:t>A: </a:t>
            </a:r>
            <a:r>
              <a:rPr lang="en-GB">
                <a:ea typeface="Calibri" panose="020F0502020204030204"/>
                <a:cs typeface="Calibri" panose="020F0502020204030204"/>
              </a:rPr>
              <a:t>There are too many to list but here's a selection:</a:t>
            </a:r>
          </a:p>
          <a:p>
            <a:pPr marL="285750" indent="-285750">
              <a:buFont typeface="Arial"/>
              <a:buChar char="•"/>
              <a:defRPr/>
            </a:pPr>
            <a:r>
              <a:rPr lang="en-GB">
                <a:ea typeface="Calibri" panose="020F0502020204030204"/>
                <a:cs typeface="Calibri" panose="020F0502020204030204"/>
              </a:rPr>
              <a:t>Invertebrates:</a:t>
            </a:r>
            <a:r>
              <a:rPr lang="en-GB" b="1">
                <a:ea typeface="Calibri"/>
                <a:cs typeface="Calibri"/>
              </a:rPr>
              <a:t> </a:t>
            </a:r>
            <a:r>
              <a:rPr lang="en-GB">
                <a:ea typeface="Calibri"/>
                <a:cs typeface="Calibri"/>
              </a:rPr>
              <a:t>Insects (</a:t>
            </a:r>
            <a:r>
              <a:rPr lang="en-GB" err="1">
                <a:ea typeface="Calibri"/>
                <a:cs typeface="Calibri"/>
              </a:rPr>
              <a:t>eg</a:t>
            </a:r>
            <a:r>
              <a:rPr lang="en-GB">
                <a:ea typeface="Calibri"/>
                <a:cs typeface="Calibri"/>
              </a:rPr>
              <a:t> beetles, ants, butterflies, bees, wasps), spiders, woodlice, centipedes, slugs and snails.</a:t>
            </a:r>
          </a:p>
          <a:p>
            <a:pPr marL="285750" indent="-285750">
              <a:buFont typeface="Arial"/>
              <a:buChar char="•"/>
              <a:defRPr/>
            </a:pPr>
            <a:r>
              <a:rPr lang="en-GB">
                <a:ea typeface="Calibri"/>
                <a:cs typeface="Calibri"/>
              </a:rPr>
              <a:t>Reptiles: Lizards, slow worms, adders, grass snakes</a:t>
            </a:r>
          </a:p>
          <a:p>
            <a:pPr marL="285750" indent="-285750">
              <a:buFont typeface="Arial"/>
              <a:buChar char="•"/>
              <a:defRPr/>
            </a:pPr>
            <a:r>
              <a:rPr lang="en-GB">
                <a:ea typeface="Calibri"/>
                <a:cs typeface="Calibri"/>
              </a:rPr>
              <a:t>Amphibians: Frogs, toads, newts</a:t>
            </a:r>
          </a:p>
          <a:p>
            <a:pPr marL="285750" indent="-285750">
              <a:buFont typeface="Arial"/>
              <a:buChar char="•"/>
              <a:defRPr/>
            </a:pPr>
            <a:r>
              <a:rPr lang="en-GB">
                <a:ea typeface="Calibri"/>
                <a:cs typeface="Calibri"/>
              </a:rPr>
              <a:t>Mammals: Foxes, badgers, squirrels, mice, hedgehogs, deer and pine martens.</a:t>
            </a:r>
          </a:p>
          <a:p>
            <a:pPr marL="285750" indent="-285750">
              <a:buFont typeface="Arial"/>
              <a:buChar char="•"/>
              <a:defRPr/>
            </a:pPr>
            <a:r>
              <a:rPr lang="en-GB">
                <a:ea typeface="Calibri"/>
                <a:cs typeface="Calibri"/>
              </a:rPr>
              <a:t>Birds: Robins, blackbirds, blue tits, woodpeckers, nightjars, woodlarks, buzzards, red kites, ospreys, tawny owls. </a:t>
            </a:r>
          </a:p>
          <a:p>
            <a:pPr>
              <a:defRPr/>
            </a:pPr>
            <a:r>
              <a:rPr lang="en-GB" b="1"/>
              <a:t>From magnificent birds soaring above the trees, to tiny ants making nests below them, every creature is a part of the forest. </a:t>
            </a:r>
            <a:endParaRPr lang="en-US" b="1">
              <a:solidFill>
                <a:srgbClr val="444444"/>
              </a:solidFill>
              <a:ea typeface="Calibri" panose="020F0502020204030204"/>
              <a:cs typeface="Calibri" panose="020F0502020204030204"/>
            </a:endParaRPr>
          </a:p>
          <a:p>
            <a:pPr marL="171450" indent="-171450">
              <a:buFont typeface="Arial" panose="020B0604020202020204" pitchFamily="34" charset="0"/>
              <a:buChar char="•"/>
              <a:defRPr/>
            </a:pPr>
            <a:endParaRPr lang="en-GB">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16</a:t>
            </a:fld>
            <a:endParaRPr lang="en-US"/>
          </a:p>
        </p:txBody>
      </p:sp>
    </p:spTree>
    <p:extLst>
      <p:ext uri="{BB962C8B-B14F-4D97-AF65-F5344CB8AC3E}">
        <p14:creationId xmlns:p14="http://schemas.microsoft.com/office/powerpoint/2010/main" val="2240320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gn="l" defTabSz="914400" rtl="0" eaLnBrk="1" fontAlgn="auto" latinLnBrk="0" hangingPunct="1">
              <a:lnSpc>
                <a:spcPct val="100000"/>
              </a:lnSpc>
              <a:spcBef>
                <a:spcPts val="0"/>
              </a:spcBef>
              <a:spcAft>
                <a:spcPts val="0"/>
              </a:spcAft>
              <a:buClrTx/>
              <a:buSzTx/>
              <a:tabLst/>
              <a:defRPr/>
            </a:pPr>
            <a:r>
              <a:rPr lang="en-GB" b="1"/>
              <a:t>Forestry England want everyone to feel welcome and safe in the forest, so they can have adventures and feel the benefits of connecting with nature.</a:t>
            </a:r>
            <a:endParaRPr lang="en-US" b="1">
              <a:ea typeface="Calibri" panose="020F0502020204030204"/>
              <a:cs typeface="Calibri" panose="020F0502020204030204"/>
            </a:endParaRPr>
          </a:p>
          <a:p>
            <a:pPr marL="171450" indent="-171450">
              <a:buFont typeface="Arial"/>
              <a:buChar char="•"/>
            </a:pPr>
            <a:r>
              <a:rPr lang="en-GB"/>
              <a:t>Forests are for leisure, wellbeing, exercising, spending time with friends and family or escaping from the busyness of everyday life. </a:t>
            </a:r>
            <a:endParaRPr lang="en-GB">
              <a:ea typeface="Calibri" panose="020F0502020204030204"/>
              <a:cs typeface="Calibri" panose="020F0502020204030204"/>
            </a:endParaRPr>
          </a:p>
          <a:p>
            <a:pPr marL="171450" indent="-171450">
              <a:buFont typeface="Arial"/>
              <a:buChar char="•"/>
            </a:pPr>
            <a:r>
              <a:rPr lang="en-GB"/>
              <a:t>Spending time outside each week in nature significantly i</a:t>
            </a:r>
            <a:r>
              <a:rPr lang="en-GB" b="1"/>
              <a:t>mproves our health and wellbeing. </a:t>
            </a:r>
            <a:endParaRPr lang="en-GB" b="1">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17</a:t>
            </a:fld>
            <a:endParaRPr lang="en-US"/>
          </a:p>
        </p:txBody>
      </p:sp>
    </p:spTree>
    <p:extLst>
      <p:ext uri="{BB962C8B-B14F-4D97-AF65-F5344CB8AC3E}">
        <p14:creationId xmlns:p14="http://schemas.microsoft.com/office/powerpoint/2010/main" val="27407992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Trees do so much for us, but we need to help them too. </a:t>
            </a:r>
            <a:endParaRPr lang="en-US" b="1">
              <a:ea typeface="Calibri" panose="020F0502020204030204"/>
              <a:cs typeface="Calibri" panose="020F0502020204030204"/>
            </a:endParaRPr>
          </a:p>
          <a:p>
            <a:pPr marL="171450" indent="-171450">
              <a:buFont typeface="Arial" panose="020B0604020202020204" pitchFamily="34" charset="0"/>
              <a:buChar char="•"/>
            </a:pPr>
            <a:r>
              <a:rPr lang="en-GB"/>
              <a:t>Forestry England are researching, planning and creating resilient forests that will continue to grow for many years to come.</a:t>
            </a:r>
            <a:endParaRPr lang="en-GB">
              <a:ea typeface="Calibri" panose="020F0502020204030204"/>
              <a:cs typeface="Calibri" panose="020F0502020204030204"/>
            </a:endParaRPr>
          </a:p>
          <a:p>
            <a:r>
              <a:rPr lang="en-GB" b="1">
                <a:ea typeface="Calibri" panose="020F0502020204030204"/>
                <a:cs typeface="Calibri" panose="020F0502020204030204"/>
              </a:rPr>
              <a:t>Q: What can we all do to help?</a:t>
            </a:r>
          </a:p>
          <a:p>
            <a:r>
              <a:rPr lang="en-GB" b="1">
                <a:ea typeface="Calibri" panose="020F0502020204030204"/>
                <a:cs typeface="Calibri" panose="020F0502020204030204"/>
              </a:rPr>
              <a:t>A: </a:t>
            </a:r>
            <a:r>
              <a:rPr lang="en-GB" b="0">
                <a:ea typeface="Calibri" panose="020F0502020204030204"/>
                <a:cs typeface="Calibri" panose="020F0502020204030204"/>
              </a:rPr>
              <a:t>The forest code is a good place to start:</a:t>
            </a:r>
          </a:p>
          <a:p>
            <a:pPr marL="171450" indent="-171450" fontAlgn="base">
              <a:buFont typeface="Arial" panose="020B0604020202020204" pitchFamily="34" charset="0"/>
              <a:buChar char="•"/>
            </a:pPr>
            <a:r>
              <a:rPr lang="en-GB" sz="1200" b="0" i="0" kern="1200">
                <a:solidFill>
                  <a:schemeClr val="tx1"/>
                </a:solidFill>
                <a:effectLst/>
                <a:latin typeface="+mn-lt"/>
                <a:ea typeface="+mn-ea"/>
                <a:cs typeface="+mn-cs"/>
              </a:rPr>
              <a:t>Protect and respect wildlife, plants and trees - When spending time in the forest, consider your surroundings and make sure that all plants and animals are left undisturbed. </a:t>
            </a:r>
          </a:p>
          <a:p>
            <a:pPr marL="171450" indent="-171450" fontAlgn="base">
              <a:buFont typeface="Arial" panose="020B0604020202020204" pitchFamily="34" charset="0"/>
              <a:buChar char="•"/>
            </a:pPr>
            <a:r>
              <a:rPr lang="en-GB" sz="1200" b="0" i="0" kern="1200">
                <a:solidFill>
                  <a:schemeClr val="tx1"/>
                </a:solidFill>
                <a:effectLst/>
                <a:latin typeface="+mn-lt"/>
                <a:ea typeface="+mn-ea"/>
                <a:cs typeface="+mn-cs"/>
              </a:rPr>
              <a:t>Guard against all risks of fire - Dry weather makes it very easy for wildfires to start. Help prevent this by not lighting campfires, only use BBQs where allowed and make sure any cigarettes are put out and disposed of properly. If you see a wildfire dial 999. </a:t>
            </a:r>
          </a:p>
          <a:p>
            <a:pPr marL="171450" indent="-171450" fontAlgn="base">
              <a:buFont typeface="Arial" panose="020B0604020202020204" pitchFamily="34" charset="0"/>
              <a:buChar char="•"/>
            </a:pPr>
            <a:r>
              <a:rPr lang="en-GB" sz="1200" b="0" i="0" kern="1200">
                <a:solidFill>
                  <a:schemeClr val="tx1"/>
                </a:solidFill>
                <a:effectLst/>
                <a:latin typeface="+mn-lt"/>
                <a:ea typeface="+mn-ea"/>
                <a:cs typeface="+mn-cs"/>
              </a:rPr>
              <a:t>Keep dogs under control - We know the forest is an exciting place for any canine companion! That’s why it's important to make sure your dog is under control at all times, for your dog's safety, yourself and the safety of other visitors. </a:t>
            </a:r>
          </a:p>
          <a:p>
            <a:pPr marL="171450" indent="-171450" fontAlgn="base">
              <a:buFont typeface="Arial" panose="020B0604020202020204" pitchFamily="34" charset="0"/>
              <a:buChar char="•"/>
            </a:pPr>
            <a:r>
              <a:rPr lang="en-GB" sz="1200" b="0" i="0" kern="1200">
                <a:solidFill>
                  <a:schemeClr val="tx1"/>
                </a:solidFill>
                <a:effectLst/>
                <a:latin typeface="+mn-lt"/>
                <a:ea typeface="+mn-ea"/>
                <a:cs typeface="+mn-cs"/>
              </a:rPr>
              <a:t>Take your litter home - Don’t be a rubbish visitor! Litter is unpleasant for visitors but can also cause damage to the landscape and wildlife. </a:t>
            </a:r>
          </a:p>
          <a:p>
            <a:pPr marL="171450" indent="-171450" fontAlgn="base">
              <a:buFont typeface="Arial" panose="020B0604020202020204" pitchFamily="34" charset="0"/>
              <a:buChar char="•"/>
            </a:pPr>
            <a:r>
              <a:rPr lang="en-GB" sz="1200" b="0" i="0" kern="1200">
                <a:solidFill>
                  <a:schemeClr val="tx1"/>
                </a:solidFill>
                <a:effectLst/>
                <a:latin typeface="+mn-lt"/>
                <a:ea typeface="+mn-ea"/>
                <a:cs typeface="+mn-cs"/>
              </a:rPr>
              <a:t>Make no unnecessary noise - Forests are a great place to escape the hustle and bustle of everyday life. Avoid disturbing wildlife and other visitors by keeping noise to a minimum. Ditch the loud music, any unnecessary shouting and revving of car engines and just enjoy the peace and quiet.</a:t>
            </a:r>
          </a:p>
          <a:p>
            <a:pPr marL="171450" indent="-171450" fontAlgn="base">
              <a:buFont typeface="Arial" panose="020B0604020202020204" pitchFamily="34" charset="0"/>
              <a:buChar char="•"/>
            </a:pPr>
            <a:r>
              <a:rPr lang="en-GB" sz="1200" b="0" i="0" kern="1200">
                <a:solidFill>
                  <a:schemeClr val="tx1"/>
                </a:solidFill>
                <a:effectLst/>
                <a:latin typeface="+mn-lt"/>
                <a:ea typeface="+mn-ea"/>
                <a:cs typeface="+mn-cs"/>
              </a:rPr>
              <a:t>Take only memories away - Anything that belongs in the forest should stay in the forest. Respect the forest and the wildlife that lives there by leaving their home intact. </a:t>
            </a:r>
          </a:p>
          <a:p>
            <a:pPr marL="171450" indent="-171450" fontAlgn="base">
              <a:buFont typeface="Arial" panose="020B0604020202020204" pitchFamily="34" charset="0"/>
              <a:buChar char="•"/>
            </a:pPr>
            <a:r>
              <a:rPr lang="en-GB" sz="1200" b="0" i="0" kern="1200">
                <a:solidFill>
                  <a:schemeClr val="tx1"/>
                </a:solidFill>
                <a:effectLst/>
                <a:latin typeface="+mn-lt"/>
                <a:ea typeface="+mn-ea"/>
                <a:cs typeface="+mn-cs"/>
              </a:rPr>
              <a:t>The forest is for everyone, please be aware of other visitors - From young families to adventurous bike riders and dog walkers to bird watchers; we want everyone to enjoy their visit to our beautiful forests. Be considerate of other visitors when moving around the forest. Why not offer a smile and friendly greeting? Everyone should feel welcome.</a:t>
            </a:r>
          </a:p>
          <a:p>
            <a:endParaRPr lang="en-GB" b="1">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18</a:t>
            </a:fld>
            <a:endParaRPr lang="en-US"/>
          </a:p>
        </p:txBody>
      </p:sp>
    </p:spTree>
    <p:extLst>
      <p:ext uri="{BB962C8B-B14F-4D97-AF65-F5344CB8AC3E}">
        <p14:creationId xmlns:p14="http://schemas.microsoft.com/office/powerpoint/2010/main" val="9155497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1 Title option 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E7B8-6A84-D74E-91CB-3FD5E4ADE1FB}"/>
              </a:ext>
            </a:extLst>
          </p:cNvPr>
          <p:cNvSpPr>
            <a:spLocks noGrp="1"/>
          </p:cNvSpPr>
          <p:nvPr>
            <p:ph type="ctrTitle" hasCustomPrompt="1"/>
          </p:nvPr>
        </p:nvSpPr>
        <p:spPr>
          <a:xfrm>
            <a:off x="1631503" y="2438930"/>
            <a:ext cx="8111697" cy="2595407"/>
          </a:xfrm>
        </p:spPr>
        <p:txBody>
          <a:bodyPr anchor="b"/>
          <a:lstStyle>
            <a:lvl1pPr algn="l">
              <a:defRPr sz="6000">
                <a:solidFill>
                  <a:schemeClr val="bg1"/>
                </a:solidFill>
              </a:defRPr>
            </a:lvl1pPr>
          </a:lstStyle>
          <a:p>
            <a:r>
              <a:rPr lang="en-GB"/>
              <a:t>Click to add title</a:t>
            </a:r>
            <a:br>
              <a:rPr lang="en-GB"/>
            </a:br>
            <a:r>
              <a:rPr lang="en-GB"/>
              <a:t>in this box </a:t>
            </a:r>
            <a:br>
              <a:rPr lang="en-GB"/>
            </a:br>
            <a:r>
              <a:rPr lang="en-GB"/>
              <a:t>max 3 lines</a:t>
            </a:r>
            <a:endParaRPr lang="en-US"/>
          </a:p>
        </p:txBody>
      </p:sp>
      <p:sp>
        <p:nvSpPr>
          <p:cNvPr id="3" name="Subtitle 2">
            <a:extLst>
              <a:ext uri="{FF2B5EF4-FFF2-40B4-BE49-F238E27FC236}">
                <a16:creationId xmlns:a16="http://schemas.microsoft.com/office/drawing/2014/main" id="{3F697F79-43DE-A544-9B70-E33D707483BF}"/>
              </a:ext>
            </a:extLst>
          </p:cNvPr>
          <p:cNvSpPr>
            <a:spLocks noGrp="1"/>
          </p:cNvSpPr>
          <p:nvPr>
            <p:ph type="subTitle" idx="1" hasCustomPrompt="1"/>
          </p:nvPr>
        </p:nvSpPr>
        <p:spPr>
          <a:xfrm>
            <a:off x="1631503" y="5234285"/>
            <a:ext cx="9720709" cy="936104"/>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endParaRPr lang="en-US"/>
          </a:p>
        </p:txBody>
      </p:sp>
      <p:sp>
        <p:nvSpPr>
          <p:cNvPr id="5" name="Footer Placeholder 4">
            <a:extLst>
              <a:ext uri="{FF2B5EF4-FFF2-40B4-BE49-F238E27FC236}">
                <a16:creationId xmlns:a16="http://schemas.microsoft.com/office/drawing/2014/main" id="{CBDCD3AF-AC2E-0E45-A653-B0C248376A47}"/>
              </a:ext>
            </a:extLst>
          </p:cNvPr>
          <p:cNvSpPr>
            <a:spLocks noGrp="1"/>
          </p:cNvSpPr>
          <p:nvPr>
            <p:ph type="ftr" sz="quarter" idx="11"/>
          </p:nvPr>
        </p:nvSpPr>
        <p:spPr>
          <a:xfrm>
            <a:off x="852689" y="6356350"/>
            <a:ext cx="4114800" cy="365125"/>
          </a:xfrm>
        </p:spPr>
        <p:txBody>
          <a:bodyPr/>
          <a:lstStyle>
            <a:lvl1pPr algn="l">
              <a:defRPr sz="1000">
                <a:solidFill>
                  <a:schemeClr val="bg1">
                    <a:alpha val="49988"/>
                  </a:schemeClr>
                </a:solidFill>
              </a:defRPr>
            </a:lvl1pPr>
          </a:lstStyle>
          <a:p>
            <a:r>
              <a:rPr lang="en-US"/>
              <a:t>Footer</a:t>
            </a:r>
          </a:p>
        </p:txBody>
      </p:sp>
      <p:pic>
        <p:nvPicPr>
          <p:cNvPr id="6" name="Picture 5" descr="Graphical user interface, text&#10;&#10;Description automatically generated with medium confidence">
            <a:extLst>
              <a:ext uri="{FF2B5EF4-FFF2-40B4-BE49-F238E27FC236}">
                <a16:creationId xmlns:a16="http://schemas.microsoft.com/office/drawing/2014/main" id="{C52B85C9-8714-A14A-B42A-FD75133832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6025" y="192392"/>
            <a:ext cx="3714509" cy="1364400"/>
          </a:xfrm>
          <a:prstGeom prst="rect">
            <a:avLst/>
          </a:prstGeom>
        </p:spPr>
      </p:pic>
      <p:pic>
        <p:nvPicPr>
          <p:cNvPr id="7" name="Picture 6" descr="A picture containing background pattern&#10;&#10;Description automatically generated">
            <a:extLst>
              <a:ext uri="{FF2B5EF4-FFF2-40B4-BE49-F238E27FC236}">
                <a16:creationId xmlns:a16="http://schemas.microsoft.com/office/drawing/2014/main" id="{EAC9AEC5-2724-C04C-A475-2B9653ED47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743200" y="192392"/>
            <a:ext cx="1609012" cy="4608420"/>
          </a:xfrm>
          <a:prstGeom prst="rect">
            <a:avLst/>
          </a:prstGeom>
        </p:spPr>
      </p:pic>
    </p:spTree>
    <p:extLst>
      <p:ext uri="{BB962C8B-B14F-4D97-AF65-F5344CB8AC3E}">
        <p14:creationId xmlns:p14="http://schemas.microsoft.com/office/powerpoint/2010/main" val="4060257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 Title option 2">
    <p:bg>
      <p:bgPr>
        <a:solidFill>
          <a:schemeClr val="tx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BDCD3AF-AC2E-0E45-A653-B0C248376A47}"/>
              </a:ext>
            </a:extLst>
          </p:cNvPr>
          <p:cNvSpPr>
            <a:spLocks noGrp="1"/>
          </p:cNvSpPr>
          <p:nvPr>
            <p:ph type="ftr" sz="quarter" idx="11"/>
          </p:nvPr>
        </p:nvSpPr>
        <p:spPr>
          <a:xfrm>
            <a:off x="852689" y="6356350"/>
            <a:ext cx="4114800" cy="365125"/>
          </a:xfrm>
        </p:spPr>
        <p:txBody>
          <a:bodyPr/>
          <a:lstStyle>
            <a:lvl1pPr algn="l">
              <a:defRPr sz="1000">
                <a:solidFill>
                  <a:schemeClr val="bg1">
                    <a:alpha val="49988"/>
                  </a:schemeClr>
                </a:solidFill>
              </a:defRPr>
            </a:lvl1pPr>
          </a:lstStyle>
          <a:p>
            <a:r>
              <a:rPr lang="en-US"/>
              <a:t>Footer</a:t>
            </a:r>
          </a:p>
        </p:txBody>
      </p:sp>
      <p:pic>
        <p:nvPicPr>
          <p:cNvPr id="6" name="Picture 5" descr="Graphical user interface, text&#10;&#10;Description automatically generated with medium confidence">
            <a:extLst>
              <a:ext uri="{FF2B5EF4-FFF2-40B4-BE49-F238E27FC236}">
                <a16:creationId xmlns:a16="http://schemas.microsoft.com/office/drawing/2014/main" id="{C52B85C9-8714-A14A-B42A-FD75133832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6025" y="192392"/>
            <a:ext cx="3714509" cy="1364400"/>
          </a:xfrm>
          <a:prstGeom prst="rect">
            <a:avLst/>
          </a:prstGeom>
        </p:spPr>
      </p:pic>
      <p:pic>
        <p:nvPicPr>
          <p:cNvPr id="9" name="Picture 8" descr="A planet in space&#10;&#10;Description automatically generated with low confidence">
            <a:extLst>
              <a:ext uri="{FF2B5EF4-FFF2-40B4-BE49-F238E27FC236}">
                <a16:creationId xmlns:a16="http://schemas.microsoft.com/office/drawing/2014/main" id="{0DCBD705-F83A-4142-884A-A7DD2E44D45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600056" y="-2259632"/>
            <a:ext cx="7254965" cy="8250035"/>
          </a:xfrm>
          <a:prstGeom prst="rect">
            <a:avLst/>
          </a:prstGeom>
        </p:spPr>
      </p:pic>
      <p:sp>
        <p:nvSpPr>
          <p:cNvPr id="7" name="Title 1">
            <a:extLst>
              <a:ext uri="{FF2B5EF4-FFF2-40B4-BE49-F238E27FC236}">
                <a16:creationId xmlns:a16="http://schemas.microsoft.com/office/drawing/2014/main" id="{0EAE2632-B59C-B54C-AC7E-42F33E8EEF36}"/>
              </a:ext>
            </a:extLst>
          </p:cNvPr>
          <p:cNvSpPr>
            <a:spLocks noGrp="1"/>
          </p:cNvSpPr>
          <p:nvPr>
            <p:ph type="ctrTitle" hasCustomPrompt="1"/>
          </p:nvPr>
        </p:nvSpPr>
        <p:spPr>
          <a:xfrm>
            <a:off x="1631503" y="2438930"/>
            <a:ext cx="8111697" cy="2595407"/>
          </a:xfrm>
        </p:spPr>
        <p:txBody>
          <a:bodyPr anchor="b"/>
          <a:lstStyle>
            <a:lvl1pPr algn="l">
              <a:defRPr sz="6000">
                <a:solidFill>
                  <a:schemeClr val="bg1"/>
                </a:solidFill>
              </a:defRPr>
            </a:lvl1pPr>
          </a:lstStyle>
          <a:p>
            <a:r>
              <a:rPr lang="en-GB"/>
              <a:t>Click to add title</a:t>
            </a:r>
            <a:br>
              <a:rPr lang="en-GB"/>
            </a:br>
            <a:r>
              <a:rPr lang="en-GB"/>
              <a:t>in this box </a:t>
            </a:r>
            <a:br>
              <a:rPr lang="en-GB"/>
            </a:br>
            <a:r>
              <a:rPr lang="en-GB"/>
              <a:t>max 3 lines</a:t>
            </a:r>
            <a:endParaRPr lang="en-US"/>
          </a:p>
        </p:txBody>
      </p:sp>
      <p:sp>
        <p:nvSpPr>
          <p:cNvPr id="8" name="Subtitle 2">
            <a:extLst>
              <a:ext uri="{FF2B5EF4-FFF2-40B4-BE49-F238E27FC236}">
                <a16:creationId xmlns:a16="http://schemas.microsoft.com/office/drawing/2014/main" id="{00A70FAB-55A0-5143-81E3-FF87DF615C98}"/>
              </a:ext>
            </a:extLst>
          </p:cNvPr>
          <p:cNvSpPr>
            <a:spLocks noGrp="1"/>
          </p:cNvSpPr>
          <p:nvPr>
            <p:ph type="subTitle" idx="1" hasCustomPrompt="1"/>
          </p:nvPr>
        </p:nvSpPr>
        <p:spPr>
          <a:xfrm>
            <a:off x="1631503" y="5234285"/>
            <a:ext cx="9720709" cy="936104"/>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endParaRPr lang="en-US"/>
          </a:p>
        </p:txBody>
      </p:sp>
    </p:spTree>
    <p:extLst>
      <p:ext uri="{BB962C8B-B14F-4D97-AF65-F5344CB8AC3E}">
        <p14:creationId xmlns:p14="http://schemas.microsoft.com/office/powerpoint/2010/main" val="1561305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3 Title option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E7B8-6A84-D74E-91CB-3FD5E4ADE1FB}"/>
              </a:ext>
            </a:extLst>
          </p:cNvPr>
          <p:cNvSpPr>
            <a:spLocks noGrp="1"/>
          </p:cNvSpPr>
          <p:nvPr>
            <p:ph type="ctrTitle" hasCustomPrompt="1"/>
          </p:nvPr>
        </p:nvSpPr>
        <p:spPr>
          <a:xfrm>
            <a:off x="849883" y="2442201"/>
            <a:ext cx="6768380" cy="2595407"/>
          </a:xfrm>
        </p:spPr>
        <p:txBody>
          <a:bodyPr anchor="b">
            <a:noAutofit/>
          </a:bodyPr>
          <a:lstStyle>
            <a:lvl1pPr algn="l">
              <a:defRPr sz="5400">
                <a:solidFill>
                  <a:schemeClr val="tx2"/>
                </a:solidFill>
              </a:defRPr>
            </a:lvl1pPr>
          </a:lstStyle>
          <a:p>
            <a:r>
              <a:rPr lang="en-GB"/>
              <a:t>Click to add title</a:t>
            </a:r>
            <a:br>
              <a:rPr lang="en-GB"/>
            </a:br>
            <a:r>
              <a:rPr lang="en-GB"/>
              <a:t>in this box </a:t>
            </a:r>
            <a:br>
              <a:rPr lang="en-GB"/>
            </a:br>
            <a:r>
              <a:rPr lang="en-GB"/>
              <a:t>max 3 lines</a:t>
            </a:r>
            <a:endParaRPr lang="en-US"/>
          </a:p>
        </p:txBody>
      </p:sp>
      <p:sp>
        <p:nvSpPr>
          <p:cNvPr id="3" name="Subtitle 2">
            <a:extLst>
              <a:ext uri="{FF2B5EF4-FFF2-40B4-BE49-F238E27FC236}">
                <a16:creationId xmlns:a16="http://schemas.microsoft.com/office/drawing/2014/main" id="{3F697F79-43DE-A544-9B70-E33D707483BF}"/>
              </a:ext>
            </a:extLst>
          </p:cNvPr>
          <p:cNvSpPr>
            <a:spLocks noGrp="1"/>
          </p:cNvSpPr>
          <p:nvPr>
            <p:ph type="subTitle" idx="1" hasCustomPrompt="1"/>
          </p:nvPr>
        </p:nvSpPr>
        <p:spPr>
          <a:xfrm>
            <a:off x="849883" y="5237556"/>
            <a:ext cx="6758286" cy="92774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endParaRPr lang="en-US"/>
          </a:p>
        </p:txBody>
      </p:sp>
      <p:sp>
        <p:nvSpPr>
          <p:cNvPr id="5" name="Footer Placeholder 4">
            <a:extLst>
              <a:ext uri="{FF2B5EF4-FFF2-40B4-BE49-F238E27FC236}">
                <a16:creationId xmlns:a16="http://schemas.microsoft.com/office/drawing/2014/main" id="{CBDCD3AF-AC2E-0E45-A653-B0C248376A47}"/>
              </a:ext>
            </a:extLst>
          </p:cNvPr>
          <p:cNvSpPr>
            <a:spLocks noGrp="1"/>
          </p:cNvSpPr>
          <p:nvPr>
            <p:ph type="ftr" sz="quarter" idx="11"/>
          </p:nvPr>
        </p:nvSpPr>
        <p:spPr>
          <a:xfrm>
            <a:off x="852689" y="6356349"/>
            <a:ext cx="4114800" cy="367200"/>
          </a:xfrm>
        </p:spPr>
        <p:txBody>
          <a:bodyPr/>
          <a:lstStyle>
            <a:lvl1pPr algn="l">
              <a:defRPr sz="1000">
                <a:solidFill>
                  <a:schemeClr val="tx1">
                    <a:alpha val="50000"/>
                  </a:schemeClr>
                </a:solidFill>
              </a:defRPr>
            </a:lvl1pPr>
          </a:lstStyle>
          <a:p>
            <a:r>
              <a:rPr lang="en-US"/>
              <a:t>Footer</a:t>
            </a:r>
          </a:p>
        </p:txBody>
      </p:sp>
      <p:pic>
        <p:nvPicPr>
          <p:cNvPr id="15" name="Picture 14" descr="Logo&#10;&#10;Description automatically generated with medium confidence">
            <a:extLst>
              <a:ext uri="{FF2B5EF4-FFF2-40B4-BE49-F238E27FC236}">
                <a16:creationId xmlns:a16="http://schemas.microsoft.com/office/drawing/2014/main" id="{D635207C-9179-744D-A2F3-88DED9B253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6025" y="192392"/>
            <a:ext cx="3714509" cy="1364400"/>
          </a:xfrm>
          <a:prstGeom prst="rect">
            <a:avLst/>
          </a:prstGeom>
        </p:spPr>
      </p:pic>
      <p:sp>
        <p:nvSpPr>
          <p:cNvPr id="10" name="Picture Placeholder 17">
            <a:extLst>
              <a:ext uri="{FF2B5EF4-FFF2-40B4-BE49-F238E27FC236}">
                <a16:creationId xmlns:a16="http://schemas.microsoft.com/office/drawing/2014/main" id="{EF0F2619-78F1-CD4A-925C-7CDDFF518B6C}"/>
              </a:ext>
            </a:extLst>
          </p:cNvPr>
          <p:cNvSpPr>
            <a:spLocks noGrp="1"/>
          </p:cNvSpPr>
          <p:nvPr>
            <p:ph type="pic" sz="quarter" idx="12"/>
          </p:nvPr>
        </p:nvSpPr>
        <p:spPr>
          <a:xfrm>
            <a:off x="7464152" y="0"/>
            <a:ext cx="5472608" cy="6858000"/>
          </a:xfrm>
          <a:prstGeom prst="parallelogram">
            <a:avLst>
              <a:gd name="adj" fmla="val 12332"/>
            </a:avLst>
          </a:prstGeo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40007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1 Section title / large text">
    <p:bg>
      <p:bgPr>
        <a:solidFill>
          <a:schemeClr val="bg1">
            <a:alpha val="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662149"/>
            <a:ext cx="8928620" cy="3533702"/>
          </a:xfrm>
        </p:spPr>
        <p:txBody>
          <a:bodyPr anchor="ctr">
            <a:noAutofit/>
          </a:bodyPr>
          <a:lstStyle>
            <a:lvl1pPr algn="l">
              <a:lnSpc>
                <a:spcPct val="100000"/>
              </a:lnSpc>
              <a:defRPr sz="6000">
                <a:solidFill>
                  <a:schemeClr val="tx2"/>
                </a:solidFill>
              </a:defRPr>
            </a:lvl1pPr>
          </a:lstStyle>
          <a:p>
            <a:r>
              <a:rPr lang="en-GB"/>
              <a:t>Section title or high impact statement</a:t>
            </a:r>
            <a:endParaRPr lang="en-US"/>
          </a:p>
        </p:txBody>
      </p:sp>
      <p:pic>
        <p:nvPicPr>
          <p:cNvPr id="5" name="Picture 4" descr="A planet in space&#10;&#10;Description automatically generated with low confidence">
            <a:extLst>
              <a:ext uri="{FF2B5EF4-FFF2-40B4-BE49-F238E27FC236}">
                <a16:creationId xmlns:a16="http://schemas.microsoft.com/office/drawing/2014/main" id="{F0E627FE-557B-7F4A-8E56-E2737AB818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648728" y="620981"/>
            <a:ext cx="7254965" cy="8250035"/>
          </a:xfrm>
          <a:prstGeom prst="rect">
            <a:avLst/>
          </a:prstGeom>
        </p:spPr>
      </p:pic>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Tree>
    <p:extLst>
      <p:ext uri="{BB962C8B-B14F-4D97-AF65-F5344CB8AC3E}">
        <p14:creationId xmlns:p14="http://schemas.microsoft.com/office/powerpoint/2010/main" val="3586829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2 Section title / large text opt.2">
    <p:bg>
      <p:bgPr>
        <a:solidFill>
          <a:schemeClr val="bg1">
            <a:alpha val="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662149"/>
            <a:ext cx="7992702" cy="3533702"/>
          </a:xfrm>
        </p:spPr>
        <p:txBody>
          <a:bodyPr anchor="ctr">
            <a:noAutofit/>
          </a:bodyPr>
          <a:lstStyle>
            <a:lvl1pPr algn="l">
              <a:lnSpc>
                <a:spcPct val="100000"/>
              </a:lnSpc>
              <a:defRPr sz="6000">
                <a:solidFill>
                  <a:schemeClr val="tx2"/>
                </a:solidFill>
              </a:defRPr>
            </a:lvl1pPr>
          </a:lstStyle>
          <a:p>
            <a:r>
              <a:rPr lang="en-GB"/>
              <a:t>Section title or high impact statement</a:t>
            </a:r>
            <a:endParaRPr lang="en-US"/>
          </a:p>
        </p:txBody>
      </p:sp>
      <p:pic>
        <p:nvPicPr>
          <p:cNvPr id="5" name="Picture 4" descr="A planet in space&#10;&#10;Description automatically generated with low confidence">
            <a:extLst>
              <a:ext uri="{FF2B5EF4-FFF2-40B4-BE49-F238E27FC236}">
                <a16:creationId xmlns:a16="http://schemas.microsoft.com/office/drawing/2014/main" id="{F0E627FE-557B-7F4A-8E56-E2737AB8183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48728" y="620981"/>
            <a:ext cx="7254965" cy="8250035"/>
          </a:xfrm>
          <a:prstGeom prst="rect">
            <a:avLst/>
          </a:prstGeom>
        </p:spPr>
      </p:pic>
      <p:pic>
        <p:nvPicPr>
          <p:cNvPr id="8" name="Picture 7" descr="A picture containing background pattern&#10;&#10;Description automatically generated">
            <a:extLst>
              <a:ext uri="{FF2B5EF4-FFF2-40B4-BE49-F238E27FC236}">
                <a16:creationId xmlns:a16="http://schemas.microsoft.com/office/drawing/2014/main" id="{E2DE8905-9054-594B-9311-E81A20F8938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743200" y="3068960"/>
            <a:ext cx="1609012" cy="4608420"/>
          </a:xfrm>
          <a:prstGeom prst="rect">
            <a:avLst/>
          </a:prstGeom>
        </p:spPr>
      </p:pic>
    </p:spTree>
    <p:extLst>
      <p:ext uri="{BB962C8B-B14F-4D97-AF65-F5344CB8AC3E}">
        <p14:creationId xmlns:p14="http://schemas.microsoft.com/office/powerpoint/2010/main" val="3034134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 Section title / large text opt.3">
    <p:bg>
      <p:bgPr>
        <a:solidFill>
          <a:schemeClr val="bg1">
            <a:alpha val="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662149"/>
            <a:ext cx="8928620" cy="3533702"/>
          </a:xfrm>
        </p:spPr>
        <p:txBody>
          <a:bodyPr anchor="ctr">
            <a:noAutofit/>
          </a:bodyPr>
          <a:lstStyle>
            <a:lvl1pPr algn="l">
              <a:lnSpc>
                <a:spcPct val="100000"/>
              </a:lnSpc>
              <a:defRPr sz="6000">
                <a:solidFill>
                  <a:schemeClr val="tx2"/>
                </a:solidFill>
              </a:defRPr>
            </a:lvl1pPr>
          </a:lstStyle>
          <a:p>
            <a:r>
              <a:rPr lang="en-GB"/>
              <a:t>Section title or high impact statement</a:t>
            </a:r>
            <a:endParaRPr lang="en-US"/>
          </a:p>
        </p:txBody>
      </p:sp>
      <p:pic>
        <p:nvPicPr>
          <p:cNvPr id="5" name="Picture 4" descr="A planet in space&#10;&#10;Description automatically generated with low confidence">
            <a:extLst>
              <a:ext uri="{FF2B5EF4-FFF2-40B4-BE49-F238E27FC236}">
                <a16:creationId xmlns:a16="http://schemas.microsoft.com/office/drawing/2014/main" id="{F0E627FE-557B-7F4A-8E56-E2737AB8183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48728" y="620981"/>
            <a:ext cx="7254965" cy="8250035"/>
          </a:xfrm>
          <a:prstGeom prst="rect">
            <a:avLst/>
          </a:prstGeom>
        </p:spPr>
      </p:pic>
      <p:pic>
        <p:nvPicPr>
          <p:cNvPr id="11" name="Picture 10">
            <a:extLst>
              <a:ext uri="{FF2B5EF4-FFF2-40B4-BE49-F238E27FC236}">
                <a16:creationId xmlns:a16="http://schemas.microsoft.com/office/drawing/2014/main" id="{88162EB3-FD86-AF4C-9C4E-5A6394895523}"/>
              </a:ext>
            </a:extLst>
          </p:cNvPr>
          <p:cNvPicPr>
            <a:picLocks noChangeAspect="1"/>
          </p:cNvPicPr>
          <p:nvPr userDrawn="1"/>
        </p:nvPicPr>
        <p:blipFill>
          <a:blip r:embed="rId4"/>
          <a:stretch>
            <a:fillRect/>
          </a:stretch>
        </p:blipFill>
        <p:spPr>
          <a:xfrm rot="17840488">
            <a:off x="-1574701" y="-2507075"/>
            <a:ext cx="6781800" cy="5664200"/>
          </a:xfrm>
          <a:prstGeom prst="rect">
            <a:avLst/>
          </a:prstGeom>
        </p:spPr>
      </p:pic>
    </p:spTree>
    <p:extLst>
      <p:ext uri="{BB962C8B-B14F-4D97-AF65-F5344CB8AC3E}">
        <p14:creationId xmlns:p14="http://schemas.microsoft.com/office/powerpoint/2010/main" val="202830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 Section title / large text opt.4">
    <p:bg>
      <p:bgPr>
        <a:solidFill>
          <a:schemeClr val="bg1">
            <a:alpha val="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662149"/>
            <a:ext cx="8928620" cy="3533702"/>
          </a:xfrm>
        </p:spPr>
        <p:txBody>
          <a:bodyPr anchor="ctr">
            <a:noAutofit/>
          </a:bodyPr>
          <a:lstStyle>
            <a:lvl1pPr algn="l">
              <a:lnSpc>
                <a:spcPct val="100000"/>
              </a:lnSpc>
              <a:defRPr sz="6000">
                <a:solidFill>
                  <a:schemeClr val="tx2"/>
                </a:solidFill>
              </a:defRPr>
            </a:lvl1pPr>
          </a:lstStyle>
          <a:p>
            <a:r>
              <a:rPr lang="en-GB"/>
              <a:t>Section title or high impact statement</a:t>
            </a:r>
            <a:endParaRPr lang="en-US"/>
          </a:p>
        </p:txBody>
      </p:sp>
      <p:pic>
        <p:nvPicPr>
          <p:cNvPr id="5" name="Picture 4" descr="A planet in space&#10;&#10;Description automatically generated with low confidence">
            <a:extLst>
              <a:ext uri="{FF2B5EF4-FFF2-40B4-BE49-F238E27FC236}">
                <a16:creationId xmlns:a16="http://schemas.microsoft.com/office/drawing/2014/main" id="{F0E627FE-557B-7F4A-8E56-E2737AB8183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48728" y="620981"/>
            <a:ext cx="7254965" cy="8250035"/>
          </a:xfrm>
          <a:prstGeom prst="rect">
            <a:avLst/>
          </a:prstGeom>
        </p:spPr>
      </p:pic>
      <p:pic>
        <p:nvPicPr>
          <p:cNvPr id="11" name="Picture 10">
            <a:extLst>
              <a:ext uri="{FF2B5EF4-FFF2-40B4-BE49-F238E27FC236}">
                <a16:creationId xmlns:a16="http://schemas.microsoft.com/office/drawing/2014/main" id="{88162EB3-FD86-AF4C-9C4E-5A6394895523}"/>
              </a:ext>
            </a:extLst>
          </p:cNvPr>
          <p:cNvPicPr>
            <a:picLocks noChangeAspect="1"/>
          </p:cNvPicPr>
          <p:nvPr userDrawn="1"/>
        </p:nvPicPr>
        <p:blipFill>
          <a:blip r:embed="rId4"/>
          <a:stretch>
            <a:fillRect/>
          </a:stretch>
        </p:blipFill>
        <p:spPr>
          <a:xfrm rot="17840488">
            <a:off x="7138267" y="2461476"/>
            <a:ext cx="6781800" cy="5664200"/>
          </a:xfrm>
          <a:prstGeom prst="rect">
            <a:avLst/>
          </a:prstGeom>
        </p:spPr>
      </p:pic>
      <p:pic>
        <p:nvPicPr>
          <p:cNvPr id="3" name="Picture 2">
            <a:extLst>
              <a:ext uri="{FF2B5EF4-FFF2-40B4-BE49-F238E27FC236}">
                <a16:creationId xmlns:a16="http://schemas.microsoft.com/office/drawing/2014/main" id="{01D9E5D7-15E5-F947-86C7-F33377CFB4C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0606" y="-1270320"/>
            <a:ext cx="4276031" cy="2932469"/>
          </a:xfrm>
          <a:prstGeom prst="rect">
            <a:avLst/>
          </a:prstGeom>
        </p:spPr>
      </p:pic>
    </p:spTree>
    <p:extLst>
      <p:ext uri="{BB962C8B-B14F-4D97-AF65-F5344CB8AC3E}">
        <p14:creationId xmlns:p14="http://schemas.microsoft.com/office/powerpoint/2010/main" val="1645021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5 Section title with copy opt.1">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196975"/>
            <a:ext cx="8928620" cy="2698981"/>
          </a:xfrm>
        </p:spPr>
        <p:txBody>
          <a:bodyPr anchor="b">
            <a:noAutofit/>
          </a:bodyPr>
          <a:lstStyle>
            <a:lvl1pPr algn="l">
              <a:lnSpc>
                <a:spcPct val="100000"/>
              </a:lnSpc>
              <a:defRPr sz="5000">
                <a:solidFill>
                  <a:schemeClr val="tx2"/>
                </a:solidFill>
              </a:defRPr>
            </a:lvl1pPr>
          </a:lstStyle>
          <a:p>
            <a:r>
              <a:rPr lang="en-GB"/>
              <a:t>Section title or high impact statement main heading (max 3 lines)</a:t>
            </a:r>
            <a:endParaRPr lang="en-US"/>
          </a:p>
        </p:txBody>
      </p:sp>
      <p:sp>
        <p:nvSpPr>
          <p:cNvPr id="8" name="Text Placeholder 18">
            <a:extLst>
              <a:ext uri="{FF2B5EF4-FFF2-40B4-BE49-F238E27FC236}">
                <a16:creationId xmlns:a16="http://schemas.microsoft.com/office/drawing/2014/main" id="{7D752D16-6B63-9D44-BB5B-F461EDEE8D53}"/>
              </a:ext>
            </a:extLst>
          </p:cNvPr>
          <p:cNvSpPr>
            <a:spLocks noGrp="1"/>
          </p:cNvSpPr>
          <p:nvPr>
            <p:ph type="body" sz="quarter" idx="13" hasCustomPrompt="1"/>
          </p:nvPr>
        </p:nvSpPr>
        <p:spPr>
          <a:xfrm>
            <a:off x="1626034" y="4149080"/>
            <a:ext cx="5406070" cy="1583879"/>
          </a:xfrm>
        </p:spPr>
        <p:txBody>
          <a:bodyPr lIns="36000">
            <a:noAutofit/>
          </a:bodyPr>
          <a:lstStyle>
            <a:lvl1pPr>
              <a:lnSpc>
                <a:spcPct val="100000"/>
              </a:lnSpc>
              <a:defRPr lang="en-GB" b="0" i="0" smtClean="0">
                <a:solidFill>
                  <a:schemeClr val="tx1"/>
                </a:solidFill>
                <a:effectLst/>
              </a:defRPr>
            </a:lvl1pPr>
          </a:lstStyle>
          <a:p>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sagittis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enim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consequat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nibh</a:t>
            </a:r>
            <a:r>
              <a:rPr lang="en-GB" b="0" i="0">
                <a:solidFill>
                  <a:srgbClr val="000000"/>
                </a:solidFill>
                <a:effectLst/>
                <a:latin typeface="Open Sans" panose="020B0606030504020204" pitchFamily="34" charset="0"/>
              </a:rPr>
              <a:t>. Donec id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malesuada</a:t>
            </a:r>
            <a:r>
              <a:rPr lang="en-GB" b="0" i="0">
                <a:solidFill>
                  <a:srgbClr val="000000"/>
                </a:solidFill>
                <a:effectLst/>
                <a:latin typeface="Open Sans" panose="020B0606030504020204" pitchFamily="34" charset="0"/>
              </a:rPr>
              <a:t> dictum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endParaRPr lang="en-GB">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3328008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6 Section title with copy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196975"/>
            <a:ext cx="8928620" cy="2698981"/>
          </a:xfrm>
        </p:spPr>
        <p:txBody>
          <a:bodyPr anchor="b">
            <a:noAutofit/>
          </a:bodyPr>
          <a:lstStyle>
            <a:lvl1pPr algn="l">
              <a:lnSpc>
                <a:spcPct val="100000"/>
              </a:lnSpc>
              <a:defRPr sz="5000">
                <a:solidFill>
                  <a:schemeClr val="tx2"/>
                </a:solidFill>
              </a:defRPr>
            </a:lvl1pPr>
          </a:lstStyle>
          <a:p>
            <a:r>
              <a:rPr lang="en-GB"/>
              <a:t>Section title or high impact statement main heading (max 3 lines)</a:t>
            </a:r>
            <a:endParaRPr lang="en-US"/>
          </a:p>
        </p:txBody>
      </p:sp>
      <p:sp>
        <p:nvSpPr>
          <p:cNvPr id="8" name="Text Placeholder 18">
            <a:extLst>
              <a:ext uri="{FF2B5EF4-FFF2-40B4-BE49-F238E27FC236}">
                <a16:creationId xmlns:a16="http://schemas.microsoft.com/office/drawing/2014/main" id="{7D752D16-6B63-9D44-BB5B-F461EDEE8D53}"/>
              </a:ext>
            </a:extLst>
          </p:cNvPr>
          <p:cNvSpPr>
            <a:spLocks noGrp="1"/>
          </p:cNvSpPr>
          <p:nvPr>
            <p:ph type="body" sz="quarter" idx="13" hasCustomPrompt="1"/>
          </p:nvPr>
        </p:nvSpPr>
        <p:spPr>
          <a:xfrm>
            <a:off x="1626034" y="4149080"/>
            <a:ext cx="5406070" cy="1583879"/>
          </a:xfrm>
        </p:spPr>
        <p:txBody>
          <a:bodyPr lIns="36000">
            <a:noAutofit/>
          </a:bodyPr>
          <a:lstStyle>
            <a:lvl1pPr>
              <a:lnSpc>
                <a:spcPct val="100000"/>
              </a:lnSpc>
              <a:defRPr lang="en-GB" b="0" i="0" smtClean="0">
                <a:solidFill>
                  <a:schemeClr val="tx1"/>
                </a:solidFill>
                <a:effectLst/>
              </a:defRPr>
            </a:lvl1pPr>
          </a:lstStyle>
          <a:p>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sagittis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enim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consequat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nibh</a:t>
            </a:r>
            <a:r>
              <a:rPr lang="en-GB" b="0" i="0">
                <a:solidFill>
                  <a:srgbClr val="000000"/>
                </a:solidFill>
                <a:effectLst/>
                <a:latin typeface="Open Sans" panose="020B0606030504020204" pitchFamily="34" charset="0"/>
              </a:rPr>
              <a:t>. Donec id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malesuada</a:t>
            </a:r>
            <a:r>
              <a:rPr lang="en-GB" b="0" i="0">
                <a:solidFill>
                  <a:srgbClr val="000000"/>
                </a:solidFill>
                <a:effectLst/>
                <a:latin typeface="Open Sans" panose="020B0606030504020204" pitchFamily="34" charset="0"/>
              </a:rPr>
              <a:t> dictum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endParaRPr lang="en-GB">
              <a:solidFill>
                <a:srgbClr val="1E2522"/>
              </a:solidFill>
              <a:effectLst/>
              <a:latin typeface="Trebuchet MS" panose="020B0703020202090204" pitchFamily="34" charset="0"/>
            </a:endParaRPr>
          </a:p>
        </p:txBody>
      </p:sp>
      <p:pic>
        <p:nvPicPr>
          <p:cNvPr id="3" name="Picture 2">
            <a:extLst>
              <a:ext uri="{FF2B5EF4-FFF2-40B4-BE49-F238E27FC236}">
                <a16:creationId xmlns:a16="http://schemas.microsoft.com/office/drawing/2014/main" id="{2D1BA78A-7DAB-924A-A844-AA24592A6B1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46290" y="4169508"/>
            <a:ext cx="1293021" cy="4732100"/>
          </a:xfrm>
          <a:prstGeom prst="rect">
            <a:avLst/>
          </a:prstGeom>
        </p:spPr>
      </p:pic>
    </p:spTree>
    <p:extLst>
      <p:ext uri="{BB962C8B-B14F-4D97-AF65-F5344CB8AC3E}">
        <p14:creationId xmlns:p14="http://schemas.microsoft.com/office/powerpoint/2010/main" val="1866394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7 Section title with copy opt.3">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196975"/>
            <a:ext cx="8928620" cy="2698981"/>
          </a:xfrm>
        </p:spPr>
        <p:txBody>
          <a:bodyPr anchor="b">
            <a:noAutofit/>
          </a:bodyPr>
          <a:lstStyle>
            <a:lvl1pPr algn="l">
              <a:lnSpc>
                <a:spcPct val="100000"/>
              </a:lnSpc>
              <a:defRPr sz="5000">
                <a:solidFill>
                  <a:schemeClr val="tx2"/>
                </a:solidFill>
              </a:defRPr>
            </a:lvl1pPr>
          </a:lstStyle>
          <a:p>
            <a:r>
              <a:rPr lang="en-GB"/>
              <a:t>Section title or high impact statement main heading (max 3 lines)</a:t>
            </a:r>
            <a:endParaRPr lang="en-US"/>
          </a:p>
        </p:txBody>
      </p:sp>
      <p:sp>
        <p:nvSpPr>
          <p:cNvPr id="8" name="Text Placeholder 18">
            <a:extLst>
              <a:ext uri="{FF2B5EF4-FFF2-40B4-BE49-F238E27FC236}">
                <a16:creationId xmlns:a16="http://schemas.microsoft.com/office/drawing/2014/main" id="{7D752D16-6B63-9D44-BB5B-F461EDEE8D53}"/>
              </a:ext>
            </a:extLst>
          </p:cNvPr>
          <p:cNvSpPr>
            <a:spLocks noGrp="1"/>
          </p:cNvSpPr>
          <p:nvPr>
            <p:ph type="body" sz="quarter" idx="13" hasCustomPrompt="1"/>
          </p:nvPr>
        </p:nvSpPr>
        <p:spPr>
          <a:xfrm>
            <a:off x="1626034" y="4149080"/>
            <a:ext cx="5406070" cy="1583879"/>
          </a:xfrm>
        </p:spPr>
        <p:txBody>
          <a:bodyPr lIns="36000">
            <a:noAutofit/>
          </a:bodyPr>
          <a:lstStyle>
            <a:lvl1pPr>
              <a:lnSpc>
                <a:spcPct val="100000"/>
              </a:lnSpc>
              <a:defRPr lang="en-GB" b="0" i="0" smtClean="0">
                <a:solidFill>
                  <a:schemeClr val="tx1"/>
                </a:solidFill>
                <a:effectLst/>
              </a:defRPr>
            </a:lvl1pPr>
          </a:lstStyle>
          <a:p>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sagittis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enim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consequat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nibh</a:t>
            </a:r>
            <a:r>
              <a:rPr lang="en-GB" b="0" i="0">
                <a:solidFill>
                  <a:srgbClr val="000000"/>
                </a:solidFill>
                <a:effectLst/>
                <a:latin typeface="Open Sans" panose="020B0606030504020204" pitchFamily="34" charset="0"/>
              </a:rPr>
              <a:t>. Donec id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malesuada</a:t>
            </a:r>
            <a:r>
              <a:rPr lang="en-GB" b="0" i="0">
                <a:solidFill>
                  <a:srgbClr val="000000"/>
                </a:solidFill>
                <a:effectLst/>
                <a:latin typeface="Open Sans" panose="020B0606030504020204" pitchFamily="34" charset="0"/>
              </a:rPr>
              <a:t> dictum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endParaRPr lang="en-GB">
              <a:solidFill>
                <a:srgbClr val="1E2522"/>
              </a:solidFill>
              <a:effectLst/>
              <a:latin typeface="Trebuchet MS" panose="020B0703020202090204" pitchFamily="34" charset="0"/>
            </a:endParaRPr>
          </a:p>
        </p:txBody>
      </p:sp>
      <p:pic>
        <p:nvPicPr>
          <p:cNvPr id="3" name="Picture 2">
            <a:extLst>
              <a:ext uri="{FF2B5EF4-FFF2-40B4-BE49-F238E27FC236}">
                <a16:creationId xmlns:a16="http://schemas.microsoft.com/office/drawing/2014/main" id="{0C68CA96-886E-3F47-B9EF-2FCE16D7708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115726">
            <a:off x="4558601" y="4004096"/>
            <a:ext cx="8316540" cy="3152041"/>
          </a:xfrm>
          <a:prstGeom prst="rect">
            <a:avLst/>
          </a:prstGeom>
        </p:spPr>
      </p:pic>
    </p:spTree>
    <p:extLst>
      <p:ext uri="{BB962C8B-B14F-4D97-AF65-F5344CB8AC3E}">
        <p14:creationId xmlns:p14="http://schemas.microsoft.com/office/powerpoint/2010/main" val="1378863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Full screen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3" name="Picture 2" descr="Icon&#10;&#10;Description automatically generated">
            <a:extLst>
              <a:ext uri="{FF2B5EF4-FFF2-40B4-BE49-F238E27FC236}">
                <a16:creationId xmlns:a16="http://schemas.microsoft.com/office/drawing/2014/main" id="{461D69E6-2B34-5846-972E-C6E8692E93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
        <p:nvSpPr>
          <p:cNvPr id="5" name="Title 1">
            <a:extLst>
              <a:ext uri="{FF2B5EF4-FFF2-40B4-BE49-F238E27FC236}">
                <a16:creationId xmlns:a16="http://schemas.microsoft.com/office/drawing/2014/main" id="{47C6AA70-D286-814B-839E-703D8DEC1F64}"/>
              </a:ext>
            </a:extLst>
          </p:cNvPr>
          <p:cNvSpPr>
            <a:spLocks noGrp="1"/>
          </p:cNvSpPr>
          <p:nvPr>
            <p:ph type="ctrTitle" hasCustomPrompt="1"/>
          </p:nvPr>
        </p:nvSpPr>
        <p:spPr>
          <a:xfrm>
            <a:off x="1631690" y="1916832"/>
            <a:ext cx="8928620" cy="2664073"/>
          </a:xfrm>
          <a:noFill/>
        </p:spPr>
        <p:txBody>
          <a:bodyPr anchor="b">
            <a:normAutofit/>
          </a:bodyPr>
          <a:lstStyle>
            <a:lvl1pPr algn="l">
              <a:lnSpc>
                <a:spcPct val="100000"/>
              </a:lnSpc>
              <a:defRPr sz="5400" b="1">
                <a:solidFill>
                  <a:schemeClr val="bg1"/>
                </a:solidFill>
              </a:defRPr>
            </a:lvl1pPr>
          </a:lstStyle>
          <a:p>
            <a:r>
              <a:rPr lang="en-GB"/>
              <a:t>NOTE: To add image, </a:t>
            </a:r>
            <a:br>
              <a:rPr lang="en-GB"/>
            </a:br>
            <a:r>
              <a:rPr lang="en-GB"/>
              <a:t>right-click and then chose format background.</a:t>
            </a:r>
            <a:endParaRPr lang="en-US"/>
          </a:p>
        </p:txBody>
      </p:sp>
      <p:sp>
        <p:nvSpPr>
          <p:cNvPr id="4" name="Text Placeholder 3">
            <a:extLst>
              <a:ext uri="{FF2B5EF4-FFF2-40B4-BE49-F238E27FC236}">
                <a16:creationId xmlns:a16="http://schemas.microsoft.com/office/drawing/2014/main" id="{49F5E947-62A0-0643-A96F-345176274953}"/>
              </a:ext>
            </a:extLst>
          </p:cNvPr>
          <p:cNvSpPr>
            <a:spLocks noGrp="1"/>
          </p:cNvSpPr>
          <p:nvPr>
            <p:ph type="body" sz="quarter" idx="12" hasCustomPrompt="1"/>
          </p:nvPr>
        </p:nvSpPr>
        <p:spPr>
          <a:xfrm>
            <a:off x="10093457" y="6377124"/>
            <a:ext cx="1245854" cy="244682"/>
          </a:xfrm>
          <a:solidFill>
            <a:schemeClr val="tx1"/>
          </a:solidFill>
        </p:spPr>
        <p:txBody>
          <a:bodyPr wrap="none" anchor="ctr">
            <a:spAutoFit/>
          </a:bodyPr>
          <a:lstStyle>
            <a:lvl1pPr algn="r">
              <a:defRPr sz="1100">
                <a:solidFill>
                  <a:schemeClr val="bg1"/>
                </a:solidFill>
              </a:defRPr>
            </a:lvl1pPr>
          </a:lstStyle>
          <a:p>
            <a:pPr lvl="0"/>
            <a:r>
              <a:rPr lang="en-GB"/>
              <a:t>Image label here</a:t>
            </a:r>
            <a:endParaRPr lang="en-US"/>
          </a:p>
        </p:txBody>
      </p:sp>
    </p:spTree>
    <p:extLst>
      <p:ext uri="{BB962C8B-B14F-4D97-AF65-F5344CB8AC3E}">
        <p14:creationId xmlns:p14="http://schemas.microsoft.com/office/powerpoint/2010/main" val="2740618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1 Intro big text / text /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DE4A9FC-5B70-EB45-AB1F-FA0064E84E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2297" y="1704575"/>
            <a:ext cx="1159843" cy="4244705"/>
          </a:xfrm>
          <a:prstGeom prst="rect">
            <a:avLst/>
          </a:prstGeom>
        </p:spPr>
      </p:pic>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870874" y="1191809"/>
            <a:ext cx="4217014" cy="4972729"/>
          </a:xfrm>
        </p:spPr>
        <p:txBody>
          <a:bodyPr anchor="t">
            <a:noAutofit/>
          </a:bodyPr>
          <a:lstStyle>
            <a:lvl1pPr algn="l">
              <a:lnSpc>
                <a:spcPct val="100000"/>
              </a:lnSpc>
              <a:defRPr sz="8000">
                <a:solidFill>
                  <a:schemeClr val="tx2"/>
                </a:solidFill>
              </a:defRPr>
            </a:lvl1pPr>
          </a:lstStyle>
          <a:p>
            <a:r>
              <a:rPr lang="en-GB"/>
              <a:t>High impact here…</a:t>
            </a:r>
            <a:endParaRPr lang="en-US"/>
          </a:p>
        </p:txBody>
      </p:sp>
      <p:sp>
        <p:nvSpPr>
          <p:cNvPr id="3" name="Picture Placeholder 2">
            <a:extLst>
              <a:ext uri="{FF2B5EF4-FFF2-40B4-BE49-F238E27FC236}">
                <a16:creationId xmlns:a16="http://schemas.microsoft.com/office/drawing/2014/main" id="{B9054E4F-503D-F64D-AA8F-5BD0D09F463C}"/>
              </a:ext>
            </a:extLst>
          </p:cNvPr>
          <p:cNvSpPr>
            <a:spLocks noGrp="1"/>
          </p:cNvSpPr>
          <p:nvPr>
            <p:ph type="pic" sz="quarter" idx="12" hasCustomPrompt="1"/>
          </p:nvPr>
        </p:nvSpPr>
        <p:spPr>
          <a:xfrm>
            <a:off x="6384032" y="3284538"/>
            <a:ext cx="5807968" cy="2880000"/>
          </a:xfrm>
          <a:solidFill>
            <a:schemeClr val="bg1">
              <a:lumMod val="95000"/>
            </a:schemeClr>
          </a:solidFill>
        </p:spPr>
        <p:txBody>
          <a:bodyPr anchor="ctr"/>
          <a:lstStyle>
            <a:lvl1pPr marL="0" indent="0">
              <a:buNone/>
              <a:defRPr>
                <a:solidFill>
                  <a:schemeClr val="bg1">
                    <a:lumMod val="75000"/>
                  </a:schemeClr>
                </a:solidFill>
              </a:defRPr>
            </a:lvl1pPr>
          </a:lstStyle>
          <a:p>
            <a:r>
              <a:rPr lang="en-US"/>
              <a:t>Click icon to add image</a:t>
            </a:r>
          </a:p>
        </p:txBody>
      </p:sp>
      <p:sp>
        <p:nvSpPr>
          <p:cNvPr id="19" name="Text Placeholder 18">
            <a:extLst>
              <a:ext uri="{FF2B5EF4-FFF2-40B4-BE49-F238E27FC236}">
                <a16:creationId xmlns:a16="http://schemas.microsoft.com/office/drawing/2014/main" id="{0F49591E-CE41-CD42-B1F0-164559029098}"/>
              </a:ext>
            </a:extLst>
          </p:cNvPr>
          <p:cNvSpPr>
            <a:spLocks noGrp="1"/>
          </p:cNvSpPr>
          <p:nvPr>
            <p:ph type="body" sz="quarter" idx="13" hasCustomPrompt="1"/>
          </p:nvPr>
        </p:nvSpPr>
        <p:spPr>
          <a:xfrm>
            <a:off x="6384032" y="1412776"/>
            <a:ext cx="3888432" cy="1583879"/>
          </a:xfrm>
        </p:spPr>
        <p:txBody>
          <a:bodyPr lIns="36000">
            <a:noAutofit/>
          </a:bodyPr>
          <a:lstStyle>
            <a:lvl1pPr>
              <a:lnSpc>
                <a:spcPct val="100000"/>
              </a:lnSpc>
              <a:defRPr lang="en-GB" b="0" i="0" smtClean="0">
                <a:solidFill>
                  <a:schemeClr val="tx1"/>
                </a:solidFill>
                <a:effectLst/>
              </a:defRPr>
            </a:lvl1pPr>
          </a:lstStyle>
          <a:p>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sagittis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enim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consequat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nibh</a:t>
            </a:r>
            <a:r>
              <a:rPr lang="en-GB" b="0" i="0">
                <a:solidFill>
                  <a:srgbClr val="000000"/>
                </a:solidFill>
                <a:effectLst/>
                <a:latin typeface="Open Sans" panose="020B0606030504020204" pitchFamily="34" charset="0"/>
              </a:rPr>
              <a:t>. Donec id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malesuada</a:t>
            </a:r>
            <a:r>
              <a:rPr lang="en-GB" b="0" i="0">
                <a:solidFill>
                  <a:srgbClr val="000000"/>
                </a:solidFill>
                <a:effectLst/>
                <a:latin typeface="Open Sans" panose="020B0606030504020204" pitchFamily="34" charset="0"/>
              </a:rPr>
              <a:t> dictum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a:t>
            </a:r>
            <a:endParaRPr lang="en-GB">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38958188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2 Intro big text / text / image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870873" y="1191809"/>
            <a:ext cx="4937095" cy="4974041"/>
          </a:xfrm>
        </p:spPr>
        <p:txBody>
          <a:bodyPr anchor="t">
            <a:noAutofit/>
          </a:bodyPr>
          <a:lstStyle>
            <a:lvl1pPr algn="l">
              <a:lnSpc>
                <a:spcPct val="100000"/>
              </a:lnSpc>
              <a:defRPr sz="8000">
                <a:solidFill>
                  <a:schemeClr val="tx2"/>
                </a:solidFill>
              </a:defRPr>
            </a:lvl1pPr>
          </a:lstStyle>
          <a:p>
            <a:r>
              <a:rPr lang="en-GB"/>
              <a:t>High impact words here…</a:t>
            </a:r>
            <a:endParaRPr lang="en-US"/>
          </a:p>
        </p:txBody>
      </p:sp>
      <p:sp>
        <p:nvSpPr>
          <p:cNvPr id="3" name="Picture Placeholder 2">
            <a:extLst>
              <a:ext uri="{FF2B5EF4-FFF2-40B4-BE49-F238E27FC236}">
                <a16:creationId xmlns:a16="http://schemas.microsoft.com/office/drawing/2014/main" id="{B9054E4F-503D-F64D-AA8F-5BD0D09F463C}"/>
              </a:ext>
            </a:extLst>
          </p:cNvPr>
          <p:cNvSpPr>
            <a:spLocks noGrp="1"/>
          </p:cNvSpPr>
          <p:nvPr>
            <p:ph type="pic" sz="quarter" idx="12" hasCustomPrompt="1"/>
          </p:nvPr>
        </p:nvSpPr>
        <p:spPr>
          <a:xfrm>
            <a:off x="6816080" y="3284538"/>
            <a:ext cx="4536133" cy="3573462"/>
          </a:xfrm>
          <a:solidFill>
            <a:schemeClr val="bg1">
              <a:lumMod val="95000"/>
            </a:schemeClr>
          </a:solidFill>
        </p:spPr>
        <p:txBody>
          <a:bodyPr anchor="t"/>
          <a:lstStyle>
            <a:lvl1pPr marL="0" indent="0">
              <a:buNone/>
              <a:defRPr>
                <a:solidFill>
                  <a:schemeClr val="bg1">
                    <a:lumMod val="75000"/>
                  </a:schemeClr>
                </a:solidFill>
              </a:defRPr>
            </a:lvl1pPr>
          </a:lstStyle>
          <a:p>
            <a:r>
              <a:rPr lang="en-US"/>
              <a:t>Click icon to add image</a:t>
            </a:r>
          </a:p>
        </p:txBody>
      </p:sp>
      <p:sp>
        <p:nvSpPr>
          <p:cNvPr id="8" name="Text Placeholder 18">
            <a:extLst>
              <a:ext uri="{FF2B5EF4-FFF2-40B4-BE49-F238E27FC236}">
                <a16:creationId xmlns:a16="http://schemas.microsoft.com/office/drawing/2014/main" id="{AADB5DB8-5437-0D46-AE5D-73157FBD11B6}"/>
              </a:ext>
            </a:extLst>
          </p:cNvPr>
          <p:cNvSpPr>
            <a:spLocks noGrp="1"/>
          </p:cNvSpPr>
          <p:nvPr>
            <p:ph type="body" sz="quarter" idx="14" hasCustomPrompt="1"/>
          </p:nvPr>
        </p:nvSpPr>
        <p:spPr>
          <a:xfrm>
            <a:off x="6816080" y="1412776"/>
            <a:ext cx="4532580" cy="1583879"/>
          </a:xfrm>
        </p:spPr>
        <p:txBody>
          <a:bodyPr lIns="36000">
            <a:noAutofit/>
          </a:bodyPr>
          <a:lstStyle>
            <a:lvl1pPr>
              <a:lnSpc>
                <a:spcPct val="100000"/>
              </a:lnSpc>
              <a:defRPr lang="en-GB" b="0" i="0" smtClean="0">
                <a:solidFill>
                  <a:schemeClr val="tx1"/>
                </a:solidFill>
                <a:effectLst/>
              </a:defRPr>
            </a:lvl1pPr>
          </a:lstStyle>
          <a:p>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sagittis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enim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consequat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nibh</a:t>
            </a:r>
            <a:r>
              <a:rPr lang="en-GB" b="0" i="0">
                <a:solidFill>
                  <a:srgbClr val="000000"/>
                </a:solidFill>
                <a:effectLst/>
                <a:latin typeface="Open Sans" panose="020B0606030504020204" pitchFamily="34" charset="0"/>
              </a:rPr>
              <a:t>. Donec id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malesuada</a:t>
            </a:r>
            <a:r>
              <a:rPr lang="en-GB" b="0" i="0">
                <a:solidFill>
                  <a:srgbClr val="000000"/>
                </a:solidFill>
                <a:effectLst/>
                <a:latin typeface="Open Sans" panose="020B0606030504020204" pitchFamily="34" charset="0"/>
              </a:rPr>
              <a:t> dictum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Maecenas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molestie</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augue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a:t>
            </a:r>
            <a:endParaRPr lang="en-GB">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2060231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1 colour block | large image | big title">
    <p:bg>
      <p:bgPr>
        <a:solidFill>
          <a:schemeClr val="bg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sp>
        <p:nvSpPr>
          <p:cNvPr id="14" name="Text Placeholder 18">
            <a:extLst>
              <a:ext uri="{FF2B5EF4-FFF2-40B4-BE49-F238E27FC236}">
                <a16:creationId xmlns:a16="http://schemas.microsoft.com/office/drawing/2014/main" id="{4C8B6716-CC3D-684E-8ACC-4251F56FD27A}"/>
              </a:ext>
            </a:extLst>
          </p:cNvPr>
          <p:cNvSpPr>
            <a:spLocks noGrp="1"/>
          </p:cNvSpPr>
          <p:nvPr>
            <p:ph type="body" sz="quarter" idx="13" hasCustomPrompt="1"/>
          </p:nvPr>
        </p:nvSpPr>
        <p:spPr>
          <a:xfrm>
            <a:off x="852689" y="4724598"/>
            <a:ext cx="3844625" cy="144125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a:solidFill>
                <a:srgbClr val="1E2522"/>
              </a:solidFill>
              <a:effectLst/>
              <a:latin typeface="Trebuchet MS" panose="020B0703020202090204" pitchFamily="34" charset="0"/>
            </a:endParaRPr>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026529"/>
            <a:ext cx="3844625" cy="3482591"/>
          </a:xfrm>
        </p:spPr>
        <p:txBody>
          <a:bodyPr wrap="square" lIns="36000" tIns="0" anchor="t">
            <a:noAutofit/>
          </a:bodyPr>
          <a:lstStyle>
            <a:lvl1pPr>
              <a:lnSpc>
                <a:spcPct val="100000"/>
              </a:lnSpc>
              <a:defRPr lang="en-GB" sz="5400" b="1" i="0" smtClean="0">
                <a:solidFill>
                  <a:schemeClr val="tx1"/>
                </a:solidFill>
                <a:effectLst/>
              </a:defRPr>
            </a:lvl1pPr>
          </a:lstStyle>
          <a:p>
            <a:r>
              <a:rPr lang="en-GB">
                <a:solidFill>
                  <a:srgbClr val="1E2522"/>
                </a:solidFill>
                <a:effectLst/>
                <a:latin typeface="Trebuchet MS" panose="020B0703020202090204" pitchFamily="34" charset="0"/>
              </a:rPr>
              <a:t>This is a large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Tree>
    <p:extLst>
      <p:ext uri="{BB962C8B-B14F-4D97-AF65-F5344CB8AC3E}">
        <p14:creationId xmlns:p14="http://schemas.microsoft.com/office/powerpoint/2010/main" val="25047991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2 colour block | large image | big title">
    <p:bg>
      <p:bgPr>
        <a:solidFill>
          <a:schemeClr val="accent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026529"/>
            <a:ext cx="3844625" cy="3482591"/>
          </a:xfrm>
        </p:spPr>
        <p:txBody>
          <a:bodyPr wrap="square" lIns="36000" tIns="0" anchor="t">
            <a:noAutofit/>
          </a:bodyPr>
          <a:lstStyle>
            <a:lvl1pPr>
              <a:lnSpc>
                <a:spcPct val="100000"/>
              </a:lnSpc>
              <a:defRPr lang="en-GB" sz="5400" b="1" i="0" smtClean="0">
                <a:solidFill>
                  <a:schemeClr val="bg1"/>
                </a:solidFill>
                <a:effectLst/>
              </a:defRPr>
            </a:lvl1pPr>
          </a:lstStyle>
          <a:p>
            <a:r>
              <a:rPr lang="en-GB">
                <a:solidFill>
                  <a:srgbClr val="1E2522"/>
                </a:solidFill>
                <a:effectLst/>
                <a:latin typeface="Trebuchet MS" panose="020B0703020202090204" pitchFamily="34" charset="0"/>
              </a:rPr>
              <a:t>This is a large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
        <p:nvSpPr>
          <p:cNvPr id="10" name="Text Placeholder 18">
            <a:extLst>
              <a:ext uri="{FF2B5EF4-FFF2-40B4-BE49-F238E27FC236}">
                <a16:creationId xmlns:a16="http://schemas.microsoft.com/office/drawing/2014/main" id="{49C3A7EA-6E3D-1942-8360-F03E3069AD01}"/>
              </a:ext>
            </a:extLst>
          </p:cNvPr>
          <p:cNvSpPr>
            <a:spLocks noGrp="1"/>
          </p:cNvSpPr>
          <p:nvPr>
            <p:ph type="body" sz="quarter" idx="13" hasCustomPrompt="1"/>
          </p:nvPr>
        </p:nvSpPr>
        <p:spPr>
          <a:xfrm>
            <a:off x="852689" y="4724598"/>
            <a:ext cx="3844625" cy="1441252"/>
          </a:xfrm>
        </p:spPr>
        <p:txBody>
          <a:bodyPr wrap="square" lIns="36000">
            <a:noAutofit/>
          </a:bodyPr>
          <a:lstStyle>
            <a:lvl1pPr>
              <a:lnSpc>
                <a:spcPct val="100000"/>
              </a:lnSpc>
              <a:defRPr lang="en-GB" b="0" i="0" smtClean="0">
                <a:solidFill>
                  <a:schemeClr val="bg1"/>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41928343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3 colour block | large image | big title">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026529"/>
            <a:ext cx="3844625" cy="3482591"/>
          </a:xfrm>
        </p:spPr>
        <p:txBody>
          <a:bodyPr wrap="square" lIns="36000" tIns="0" anchor="t">
            <a:noAutofit/>
          </a:bodyPr>
          <a:lstStyle>
            <a:lvl1pPr>
              <a:lnSpc>
                <a:spcPct val="100000"/>
              </a:lnSpc>
              <a:defRPr lang="en-GB" sz="5400" b="1" i="0" smtClean="0">
                <a:solidFill>
                  <a:schemeClr val="tx1"/>
                </a:solidFill>
                <a:effectLst/>
              </a:defRPr>
            </a:lvl1pPr>
          </a:lstStyle>
          <a:p>
            <a:r>
              <a:rPr lang="en-GB">
                <a:solidFill>
                  <a:srgbClr val="1E2522"/>
                </a:solidFill>
                <a:effectLst/>
                <a:latin typeface="Trebuchet MS" panose="020B0703020202090204" pitchFamily="34" charset="0"/>
              </a:rPr>
              <a:t>This is a large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
        <p:nvSpPr>
          <p:cNvPr id="8" name="Text Placeholder 18">
            <a:extLst>
              <a:ext uri="{FF2B5EF4-FFF2-40B4-BE49-F238E27FC236}">
                <a16:creationId xmlns:a16="http://schemas.microsoft.com/office/drawing/2014/main" id="{6656CEED-A233-8A44-BD6D-6B7328A0FBEF}"/>
              </a:ext>
            </a:extLst>
          </p:cNvPr>
          <p:cNvSpPr>
            <a:spLocks noGrp="1"/>
          </p:cNvSpPr>
          <p:nvPr>
            <p:ph type="body" sz="quarter" idx="13" hasCustomPrompt="1"/>
          </p:nvPr>
        </p:nvSpPr>
        <p:spPr>
          <a:xfrm>
            <a:off x="852689" y="4724598"/>
            <a:ext cx="3844625" cy="144125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936016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4 colour block | large image | medium title">
    <p:bg>
      <p:bgPr>
        <a:solidFill>
          <a:schemeClr val="accent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097790"/>
            <a:ext cx="3844625" cy="2151929"/>
          </a:xfrm>
        </p:spPr>
        <p:txBody>
          <a:bodyPr wrap="square" lIns="36000" tIns="0" anchor="t">
            <a:noAutofit/>
          </a:bodyPr>
          <a:lstStyle>
            <a:lvl1pPr>
              <a:lnSpc>
                <a:spcPct val="100000"/>
              </a:lnSpc>
              <a:defRPr lang="en-GB" sz="4000" b="1" i="0" smtClean="0">
                <a:solidFill>
                  <a:schemeClr val="bg1"/>
                </a:solidFill>
                <a:effectLst/>
              </a:defRPr>
            </a:lvl1pPr>
          </a:lstStyle>
          <a:p>
            <a:r>
              <a:rPr lang="en-GB">
                <a:solidFill>
                  <a:srgbClr val="1E2522"/>
                </a:solidFill>
                <a:effectLst/>
                <a:latin typeface="Trebuchet MS" panose="020B0703020202090204" pitchFamily="34" charset="0"/>
              </a:rPr>
              <a:t>This is a medium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
        <p:nvSpPr>
          <p:cNvPr id="8" name="Text Placeholder 18">
            <a:extLst>
              <a:ext uri="{FF2B5EF4-FFF2-40B4-BE49-F238E27FC236}">
                <a16:creationId xmlns:a16="http://schemas.microsoft.com/office/drawing/2014/main" id="{4400149D-E5A9-F14A-87D3-F33AA0AC2871}"/>
              </a:ext>
            </a:extLst>
          </p:cNvPr>
          <p:cNvSpPr>
            <a:spLocks noGrp="1"/>
          </p:cNvSpPr>
          <p:nvPr>
            <p:ph type="body" sz="quarter" idx="13" hasCustomPrompt="1"/>
          </p:nvPr>
        </p:nvSpPr>
        <p:spPr>
          <a:xfrm>
            <a:off x="852689" y="3499916"/>
            <a:ext cx="3844625" cy="1441252"/>
          </a:xfrm>
        </p:spPr>
        <p:txBody>
          <a:bodyPr wrap="square" lIns="36000">
            <a:noAutofit/>
          </a:bodyPr>
          <a:lstStyle>
            <a:lvl1pPr>
              <a:lnSpc>
                <a:spcPct val="100000"/>
              </a:lnSpc>
              <a:defRPr lang="en-GB" b="0" i="0" smtClean="0">
                <a:solidFill>
                  <a:schemeClr val="bg1"/>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19950354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5 colour block | large image | small title">
    <p:bg>
      <p:bgPr>
        <a:solidFill>
          <a:schemeClr val="accent3"/>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sp>
        <p:nvSpPr>
          <p:cNvPr id="14" name="Text Placeholder 18">
            <a:extLst>
              <a:ext uri="{FF2B5EF4-FFF2-40B4-BE49-F238E27FC236}">
                <a16:creationId xmlns:a16="http://schemas.microsoft.com/office/drawing/2014/main" id="{4C8B6716-CC3D-684E-8ACC-4251F56FD27A}"/>
              </a:ext>
            </a:extLst>
          </p:cNvPr>
          <p:cNvSpPr>
            <a:spLocks noGrp="1"/>
          </p:cNvSpPr>
          <p:nvPr>
            <p:ph type="body" sz="quarter" idx="13" hasCustomPrompt="1"/>
          </p:nvPr>
        </p:nvSpPr>
        <p:spPr>
          <a:xfrm>
            <a:off x="859953" y="2636912"/>
            <a:ext cx="3844625" cy="3528938"/>
          </a:xfrm>
        </p:spPr>
        <p:txBody>
          <a:bodyPr wrap="square" lIns="36000">
            <a:noAutofit/>
          </a:bodyPr>
          <a:lstStyle>
            <a:lvl1pPr>
              <a:lnSpc>
                <a:spcPct val="100000"/>
              </a:lnSpc>
              <a:defRPr lang="en-GB" b="0" i="0" smtClean="0">
                <a:solidFill>
                  <a:schemeClr val="bg1"/>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a:solidFill>
                <a:srgbClr val="1E2522"/>
              </a:solidFill>
              <a:effectLst/>
              <a:latin typeface="Trebuchet MS" panose="020B0703020202090204" pitchFamily="34" charset="0"/>
            </a:endParaRPr>
          </a:p>
          <a:p>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sagittis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enim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consequat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nibh</a:t>
            </a:r>
            <a:r>
              <a:rPr lang="en-GB" b="0" i="0">
                <a:solidFill>
                  <a:srgbClr val="000000"/>
                </a:solidFill>
                <a:effectLst/>
                <a:latin typeface="Open Sans" panose="020B0606030504020204" pitchFamily="34" charset="0"/>
              </a:rPr>
              <a:t>. </a:t>
            </a:r>
          </a:p>
          <a:p>
            <a:r>
              <a:rPr lang="en-GB" b="0" i="0">
                <a:solidFill>
                  <a:srgbClr val="000000"/>
                </a:solidFill>
                <a:effectLst/>
                <a:latin typeface="Open Sans" panose="020B0606030504020204" pitchFamily="34" charset="0"/>
              </a:rPr>
              <a:t>Donec id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malesuada</a:t>
            </a:r>
            <a:r>
              <a:rPr lang="en-GB" b="0" i="0">
                <a:solidFill>
                  <a:srgbClr val="000000"/>
                </a:solidFill>
                <a:effectLst/>
                <a:latin typeface="Open Sans" panose="020B0606030504020204" pitchFamily="34" charset="0"/>
              </a:rPr>
              <a:t> dictum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a:t>
            </a:r>
            <a:endParaRPr lang="en-GB">
              <a:solidFill>
                <a:srgbClr val="1E2522"/>
              </a:solidFill>
              <a:effectLst/>
              <a:latin typeface="Trebuchet MS" panose="020B0703020202090204" pitchFamily="34" charset="0"/>
            </a:endParaRPr>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108086"/>
            <a:ext cx="3844625" cy="1312802"/>
          </a:xfrm>
        </p:spPr>
        <p:txBody>
          <a:bodyPr wrap="square" lIns="36000" tIns="0" anchor="t">
            <a:noAutofit/>
          </a:bodyPr>
          <a:lstStyle>
            <a:lvl1pPr>
              <a:lnSpc>
                <a:spcPct val="100000"/>
              </a:lnSpc>
              <a:defRPr lang="en-GB" sz="3200" b="1" i="0" smtClean="0">
                <a:solidFill>
                  <a:schemeClr val="bg1"/>
                </a:solidFill>
                <a:effectLst/>
              </a:defRPr>
            </a:lvl1pPr>
          </a:lstStyle>
          <a:p>
            <a:r>
              <a:rPr lang="en-GB">
                <a:solidFill>
                  <a:srgbClr val="1E2522"/>
                </a:solidFill>
                <a:effectLst/>
                <a:latin typeface="Trebuchet MS" panose="020B0703020202090204" pitchFamily="34" charset="0"/>
              </a:rPr>
              <a:t>This is a small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Tree>
    <p:extLst>
      <p:ext uri="{BB962C8B-B14F-4D97-AF65-F5344CB8AC3E}">
        <p14:creationId xmlns:p14="http://schemas.microsoft.com/office/powerpoint/2010/main" val="38601450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1 text with custom content">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980728"/>
            <a:ext cx="3844625" cy="3482591"/>
          </a:xfrm>
        </p:spPr>
        <p:txBody>
          <a:bodyPr wrap="square" lIns="36000" anchor="t">
            <a:noAutofit/>
          </a:bodyPr>
          <a:lstStyle>
            <a:lvl1pPr>
              <a:lnSpc>
                <a:spcPct val="100000"/>
              </a:lnSpc>
              <a:defRPr lang="en-GB" sz="5400" b="1" i="0" smtClean="0">
                <a:solidFill>
                  <a:schemeClr val="tx2"/>
                </a:solidFill>
                <a:effectLst/>
              </a:defRPr>
            </a:lvl1pPr>
          </a:lstStyle>
          <a:p>
            <a:r>
              <a:rPr lang="en-GB">
                <a:solidFill>
                  <a:srgbClr val="1E2522"/>
                </a:solidFill>
                <a:effectLst/>
                <a:latin typeface="Trebuchet MS" panose="020B0703020202090204" pitchFamily="34" charset="0"/>
              </a:rPr>
              <a:t>This is a large title example</a:t>
            </a:r>
          </a:p>
        </p:txBody>
      </p:sp>
      <p:sp>
        <p:nvSpPr>
          <p:cNvPr id="10" name="Text Placeholder 18">
            <a:extLst>
              <a:ext uri="{FF2B5EF4-FFF2-40B4-BE49-F238E27FC236}">
                <a16:creationId xmlns:a16="http://schemas.microsoft.com/office/drawing/2014/main" id="{50E34ED3-1838-F248-B3D0-D7B3135FAD5C}"/>
              </a:ext>
            </a:extLst>
          </p:cNvPr>
          <p:cNvSpPr>
            <a:spLocks noGrp="1"/>
          </p:cNvSpPr>
          <p:nvPr>
            <p:ph type="body" sz="quarter" idx="13" hasCustomPrompt="1"/>
          </p:nvPr>
        </p:nvSpPr>
        <p:spPr>
          <a:xfrm>
            <a:off x="867993" y="4735651"/>
            <a:ext cx="3844625" cy="95236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Mix and match text options with image layouts as needed. </a:t>
            </a:r>
            <a:endParaRPr lang="en-GB">
              <a:solidFill>
                <a:srgbClr val="1E2522"/>
              </a:solidFill>
              <a:effectLst/>
              <a:latin typeface="Trebuchet MS" panose="020B0703020202090204" pitchFamily="34" charset="0"/>
            </a:endParaRPr>
          </a:p>
        </p:txBody>
      </p:sp>
      <p:sp>
        <p:nvSpPr>
          <p:cNvPr id="4" name="Content Placeholder 3">
            <a:extLst>
              <a:ext uri="{FF2B5EF4-FFF2-40B4-BE49-F238E27FC236}">
                <a16:creationId xmlns:a16="http://schemas.microsoft.com/office/drawing/2014/main" id="{A33892E6-FBBE-E144-A352-4AE47379E717}"/>
              </a:ext>
            </a:extLst>
          </p:cNvPr>
          <p:cNvSpPr>
            <a:spLocks noGrp="1"/>
          </p:cNvSpPr>
          <p:nvPr>
            <p:ph sz="quarter" idx="17" hasCustomPrompt="1"/>
          </p:nvPr>
        </p:nvSpPr>
        <p:spPr>
          <a:xfrm>
            <a:off x="5231904" y="1196975"/>
            <a:ext cx="6119813" cy="4491038"/>
          </a:xfrm>
        </p:spPr>
        <p:txBody>
          <a:bodyPr/>
          <a:lstStyle/>
          <a:p>
            <a:pPr lvl="0"/>
            <a:r>
              <a:rPr lang="en-GB"/>
              <a:t>Add content here…</a:t>
            </a:r>
            <a:endParaRPr lang="en-US"/>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Tree>
    <p:extLst>
      <p:ext uri="{BB962C8B-B14F-4D97-AF65-F5344CB8AC3E}">
        <p14:creationId xmlns:p14="http://schemas.microsoft.com/office/powerpoint/2010/main" val="24562168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2 text with custom content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980728"/>
            <a:ext cx="3844625" cy="3482591"/>
          </a:xfrm>
        </p:spPr>
        <p:txBody>
          <a:bodyPr wrap="square" lIns="36000" anchor="t">
            <a:noAutofit/>
          </a:bodyPr>
          <a:lstStyle>
            <a:lvl1pPr>
              <a:lnSpc>
                <a:spcPct val="100000"/>
              </a:lnSpc>
              <a:defRPr lang="en-GB" sz="5400" b="1" i="0" smtClean="0">
                <a:solidFill>
                  <a:schemeClr val="tx2"/>
                </a:solidFill>
                <a:effectLst/>
              </a:defRPr>
            </a:lvl1pPr>
          </a:lstStyle>
          <a:p>
            <a:r>
              <a:rPr lang="en-GB">
                <a:solidFill>
                  <a:srgbClr val="1E2522"/>
                </a:solidFill>
                <a:effectLst/>
                <a:latin typeface="Trebuchet MS" panose="020B0703020202090204" pitchFamily="34" charset="0"/>
              </a:rPr>
              <a:t>This is a large title example</a:t>
            </a:r>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Content Placeholder 3">
            <a:extLst>
              <a:ext uri="{FF2B5EF4-FFF2-40B4-BE49-F238E27FC236}">
                <a16:creationId xmlns:a16="http://schemas.microsoft.com/office/drawing/2014/main" id="{A33892E6-FBBE-E144-A352-4AE47379E717}"/>
              </a:ext>
            </a:extLst>
          </p:cNvPr>
          <p:cNvSpPr>
            <a:spLocks noGrp="1"/>
          </p:cNvSpPr>
          <p:nvPr>
            <p:ph sz="quarter" idx="17" hasCustomPrompt="1"/>
          </p:nvPr>
        </p:nvSpPr>
        <p:spPr>
          <a:xfrm>
            <a:off x="5231904" y="1196975"/>
            <a:ext cx="6119813" cy="4491038"/>
          </a:xfrm>
        </p:spPr>
        <p:txBody>
          <a:bodyPr/>
          <a:lstStyle/>
          <a:p>
            <a:pPr lvl="0"/>
            <a:r>
              <a:rPr lang="en-GB"/>
              <a:t>Add content here…</a:t>
            </a:r>
            <a:endParaRPr lang="en-US"/>
          </a:p>
        </p:txBody>
      </p:sp>
      <p:pic>
        <p:nvPicPr>
          <p:cNvPr id="6" name="Picture 5">
            <a:extLst>
              <a:ext uri="{FF2B5EF4-FFF2-40B4-BE49-F238E27FC236}">
                <a16:creationId xmlns:a16="http://schemas.microsoft.com/office/drawing/2014/main" id="{8C2AB473-2644-1845-8B13-F03603AC125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2366956">
            <a:off x="-2296730" y="4000162"/>
            <a:ext cx="7668468" cy="2906416"/>
          </a:xfrm>
          <a:prstGeom prst="rect">
            <a:avLst/>
          </a:prstGeom>
        </p:spPr>
      </p:pic>
    </p:spTree>
    <p:extLst>
      <p:ext uri="{BB962C8B-B14F-4D97-AF65-F5344CB8AC3E}">
        <p14:creationId xmlns:p14="http://schemas.microsoft.com/office/powerpoint/2010/main" val="970749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1 text with large image">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61916" y="980728"/>
            <a:ext cx="3844625" cy="3482591"/>
          </a:xfrm>
        </p:spPr>
        <p:txBody>
          <a:bodyPr wrap="square" lIns="36000" anchor="t">
            <a:noAutofit/>
          </a:bodyPr>
          <a:lstStyle>
            <a:lvl1pPr>
              <a:lnSpc>
                <a:spcPct val="100000"/>
              </a:lnSpc>
              <a:defRPr lang="en-GB" sz="5400" b="1" i="0" smtClean="0">
                <a:solidFill>
                  <a:schemeClr val="accent1"/>
                </a:solidFill>
                <a:effectLst/>
              </a:defRPr>
            </a:lvl1pPr>
          </a:lstStyle>
          <a:p>
            <a:r>
              <a:rPr lang="en-GB">
                <a:solidFill>
                  <a:srgbClr val="1E2522"/>
                </a:solidFill>
                <a:effectLst/>
                <a:latin typeface="Trebuchet MS" panose="020B0703020202090204" pitchFamily="34" charset="0"/>
              </a:rPr>
              <a:t>This is a large title example</a:t>
            </a:r>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50E34ED3-1838-F248-B3D0-D7B3135FAD5C}"/>
              </a:ext>
            </a:extLst>
          </p:cNvPr>
          <p:cNvSpPr>
            <a:spLocks noGrp="1"/>
          </p:cNvSpPr>
          <p:nvPr>
            <p:ph type="body" sz="quarter" idx="13" hasCustomPrompt="1"/>
          </p:nvPr>
        </p:nvSpPr>
        <p:spPr>
          <a:xfrm>
            <a:off x="861916" y="4735677"/>
            <a:ext cx="3844625" cy="95236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Mix and match text options with image layouts as needed. </a:t>
            </a:r>
            <a:endParaRPr lang="en-GB">
              <a:solidFill>
                <a:srgbClr val="1E2522"/>
              </a:solidFill>
              <a:effectLst/>
              <a:latin typeface="Trebuchet MS" panose="020B0703020202090204" pitchFamily="34" charset="0"/>
            </a:endParaRPr>
          </a:p>
        </p:txBody>
      </p:sp>
      <p:sp>
        <p:nvSpPr>
          <p:cNvPr id="3" name="Picture Placeholder 2">
            <a:extLst>
              <a:ext uri="{FF2B5EF4-FFF2-40B4-BE49-F238E27FC236}">
                <a16:creationId xmlns:a16="http://schemas.microsoft.com/office/drawing/2014/main" id="{EEB06F31-0267-F742-85FC-5BAC6C360DFA}"/>
              </a:ext>
            </a:extLst>
          </p:cNvPr>
          <p:cNvSpPr>
            <a:spLocks noGrp="1"/>
          </p:cNvSpPr>
          <p:nvPr>
            <p:ph type="pic" sz="quarter" idx="16" hasCustomPrompt="1"/>
          </p:nvPr>
        </p:nvSpPr>
        <p:spPr>
          <a:xfrm>
            <a:off x="5231904" y="1206827"/>
            <a:ext cx="6120309" cy="4495499"/>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Tree>
    <p:extLst>
      <p:ext uri="{BB962C8B-B14F-4D97-AF65-F5344CB8AC3E}">
        <p14:creationId xmlns:p14="http://schemas.microsoft.com/office/powerpoint/2010/main" val="345004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2 text with large image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3" name="Picture Placeholder 2">
            <a:extLst>
              <a:ext uri="{FF2B5EF4-FFF2-40B4-BE49-F238E27FC236}">
                <a16:creationId xmlns:a16="http://schemas.microsoft.com/office/drawing/2014/main" id="{EEB06F31-0267-F742-85FC-5BAC6C360DFA}"/>
              </a:ext>
            </a:extLst>
          </p:cNvPr>
          <p:cNvSpPr>
            <a:spLocks noGrp="1"/>
          </p:cNvSpPr>
          <p:nvPr>
            <p:ph type="pic" sz="quarter" idx="16" hasCustomPrompt="1"/>
          </p:nvPr>
        </p:nvSpPr>
        <p:spPr>
          <a:xfrm>
            <a:off x="5231904" y="1206827"/>
            <a:ext cx="6120309" cy="565117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
        <p:nvSpPr>
          <p:cNvPr id="9" name="Text Placeholder 18">
            <a:extLst>
              <a:ext uri="{FF2B5EF4-FFF2-40B4-BE49-F238E27FC236}">
                <a16:creationId xmlns:a16="http://schemas.microsoft.com/office/drawing/2014/main" id="{F6DB4F5A-0AF6-DD49-9D19-2DF0376EE662}"/>
              </a:ext>
            </a:extLst>
          </p:cNvPr>
          <p:cNvSpPr>
            <a:spLocks noGrp="1"/>
          </p:cNvSpPr>
          <p:nvPr>
            <p:ph type="body" sz="quarter" idx="15" hasCustomPrompt="1"/>
          </p:nvPr>
        </p:nvSpPr>
        <p:spPr>
          <a:xfrm>
            <a:off x="861916" y="980728"/>
            <a:ext cx="3844625" cy="3482591"/>
          </a:xfrm>
        </p:spPr>
        <p:txBody>
          <a:bodyPr wrap="square" lIns="36000" anchor="t">
            <a:noAutofit/>
          </a:bodyPr>
          <a:lstStyle>
            <a:lvl1pPr>
              <a:lnSpc>
                <a:spcPct val="100000"/>
              </a:lnSpc>
              <a:defRPr lang="en-GB" sz="5400" b="1" i="0" smtClean="0">
                <a:solidFill>
                  <a:schemeClr val="accent1"/>
                </a:solidFill>
                <a:effectLst/>
              </a:defRPr>
            </a:lvl1pPr>
          </a:lstStyle>
          <a:p>
            <a:r>
              <a:rPr lang="en-GB">
                <a:solidFill>
                  <a:srgbClr val="1E2522"/>
                </a:solidFill>
                <a:effectLst/>
                <a:latin typeface="Trebuchet MS" panose="020B0703020202090204" pitchFamily="34" charset="0"/>
              </a:rPr>
              <a:t>This is a large title example</a:t>
            </a:r>
          </a:p>
        </p:txBody>
      </p:sp>
      <p:sp>
        <p:nvSpPr>
          <p:cNvPr id="11" name="Text Placeholder 18">
            <a:extLst>
              <a:ext uri="{FF2B5EF4-FFF2-40B4-BE49-F238E27FC236}">
                <a16:creationId xmlns:a16="http://schemas.microsoft.com/office/drawing/2014/main" id="{E86BA6EF-8197-E94B-953F-5189B09C8597}"/>
              </a:ext>
            </a:extLst>
          </p:cNvPr>
          <p:cNvSpPr>
            <a:spLocks noGrp="1"/>
          </p:cNvSpPr>
          <p:nvPr>
            <p:ph type="body" sz="quarter" idx="13" hasCustomPrompt="1"/>
          </p:nvPr>
        </p:nvSpPr>
        <p:spPr>
          <a:xfrm>
            <a:off x="861916" y="4735677"/>
            <a:ext cx="3844625" cy="95236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Mix and match text options with image layouts as needed. </a:t>
            </a:r>
            <a:endParaRPr lang="en-GB">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40315988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3 text with 2 images">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3573016"/>
            <a:ext cx="3844625" cy="259283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latin typeface="+mn-l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a:solidFill>
                  <a:srgbClr val="000000"/>
                </a:solidFill>
                <a:effectLst/>
                <a:latin typeface="Open Sans" panose="020B0606030504020204" pitchFamily="34" charset="0"/>
              </a:rPr>
              <a:t>Mix and match text options with image layouts as needed. 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fringilla</a:t>
            </a:r>
            <a:r>
              <a:rPr lang="en-GB" b="0" i="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a:t>
            </a:r>
            <a:endParaRPr lang="en-GB">
              <a:solidFill>
                <a:srgbClr val="1E2522"/>
              </a:solidFill>
              <a:effectLst/>
              <a:latin typeface="Trebuchet MS" panose="020B0703020202090204" pitchFamily="34" charset="0"/>
            </a:endParaRPr>
          </a:p>
        </p:txBody>
      </p:sp>
      <p:sp>
        <p:nvSpPr>
          <p:cNvPr id="11" name="Text Placeholder 18">
            <a:extLst>
              <a:ext uri="{FF2B5EF4-FFF2-40B4-BE49-F238E27FC236}">
                <a16:creationId xmlns:a16="http://schemas.microsoft.com/office/drawing/2014/main" id="{D04536B7-53D2-7241-97B9-CC9EEA7A8C80}"/>
              </a:ext>
            </a:extLst>
          </p:cNvPr>
          <p:cNvSpPr>
            <a:spLocks noGrp="1"/>
          </p:cNvSpPr>
          <p:nvPr>
            <p:ph type="body" sz="quarter" idx="15" hasCustomPrompt="1"/>
          </p:nvPr>
        </p:nvSpPr>
        <p:spPr>
          <a:xfrm>
            <a:off x="859953" y="1097790"/>
            <a:ext cx="3844625" cy="2187194"/>
          </a:xfrm>
        </p:spPr>
        <p:txBody>
          <a:bodyPr wrap="square" lIns="36000" tIns="0" anchor="t">
            <a:noAutofit/>
          </a:bodyPr>
          <a:lstStyle>
            <a:lvl1pPr>
              <a:lnSpc>
                <a:spcPct val="100000"/>
              </a:lnSpc>
              <a:defRPr lang="en-GB" sz="4000" b="1" i="0" smtClean="0">
                <a:solidFill>
                  <a:srgbClr val="003D42"/>
                </a:solidFill>
                <a:effectLst/>
              </a:defRPr>
            </a:lvl1pPr>
          </a:lstStyle>
          <a:p>
            <a:r>
              <a:rPr lang="en-GB">
                <a:solidFill>
                  <a:srgbClr val="1E2522"/>
                </a:solidFill>
                <a:effectLst/>
                <a:latin typeface="Trebuchet MS" panose="020B0703020202090204" pitchFamily="34" charset="0"/>
              </a:rPr>
              <a:t>This is a medium title example</a:t>
            </a:r>
          </a:p>
        </p:txBody>
      </p:sp>
      <p:sp>
        <p:nvSpPr>
          <p:cNvPr id="12" name="Picture Placeholder 2">
            <a:extLst>
              <a:ext uri="{FF2B5EF4-FFF2-40B4-BE49-F238E27FC236}">
                <a16:creationId xmlns:a16="http://schemas.microsoft.com/office/drawing/2014/main" id="{8988BC9F-16B9-B448-B3DA-BC3DA05B0E16}"/>
              </a:ext>
            </a:extLst>
          </p:cNvPr>
          <p:cNvSpPr>
            <a:spLocks noGrp="1"/>
          </p:cNvSpPr>
          <p:nvPr>
            <p:ph type="pic" sz="quarter" idx="17" hasCustomPrompt="1"/>
          </p:nvPr>
        </p:nvSpPr>
        <p:spPr>
          <a:xfrm>
            <a:off x="8276407" y="1206827"/>
            <a:ext cx="3075806" cy="49590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
        <p:nvSpPr>
          <p:cNvPr id="15" name="Picture Placeholder 2">
            <a:extLst>
              <a:ext uri="{FF2B5EF4-FFF2-40B4-BE49-F238E27FC236}">
                <a16:creationId xmlns:a16="http://schemas.microsoft.com/office/drawing/2014/main" id="{02807D56-7557-0549-9BC5-31D7EF0F6AC8}"/>
              </a:ext>
            </a:extLst>
          </p:cNvPr>
          <p:cNvSpPr>
            <a:spLocks noGrp="1"/>
          </p:cNvSpPr>
          <p:nvPr>
            <p:ph type="pic" sz="quarter" idx="18" hasCustomPrompt="1"/>
          </p:nvPr>
        </p:nvSpPr>
        <p:spPr>
          <a:xfrm>
            <a:off x="4974407" y="1206827"/>
            <a:ext cx="3075806" cy="49590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Tree>
    <p:extLst>
      <p:ext uri="{BB962C8B-B14F-4D97-AF65-F5344CB8AC3E}">
        <p14:creationId xmlns:p14="http://schemas.microsoft.com/office/powerpoint/2010/main" val="1010760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4 text with 3 images">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2498206"/>
            <a:ext cx="3844625" cy="366764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a:solidFill>
                  <a:srgbClr val="000000"/>
                </a:solidFill>
                <a:effectLst/>
                <a:latin typeface="Open Sans" panose="020B0606030504020204" pitchFamily="34" charset="0"/>
              </a:rPr>
              <a:t>Mix and match text options with image layouts as needed. 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fringilla</a:t>
            </a:r>
            <a:r>
              <a:rPr lang="en-GB" b="0" i="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a:t>
            </a:r>
            <a:endParaRPr lang="en-GB">
              <a:solidFill>
                <a:srgbClr val="1E2522"/>
              </a:solidFill>
              <a:effectLst/>
              <a:latin typeface="Trebuchet MS" panose="020B0703020202090204" pitchFamily="34" charset="0"/>
            </a:endParaRPr>
          </a:p>
        </p:txBody>
      </p:sp>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9953" y="1108086"/>
            <a:ext cx="3844625" cy="1312802"/>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This is a small title example</a:t>
            </a:r>
          </a:p>
        </p:txBody>
      </p:sp>
      <p:sp>
        <p:nvSpPr>
          <p:cNvPr id="14" name="Picture Placeholder 2">
            <a:extLst>
              <a:ext uri="{FF2B5EF4-FFF2-40B4-BE49-F238E27FC236}">
                <a16:creationId xmlns:a16="http://schemas.microsoft.com/office/drawing/2014/main" id="{4E493F1D-76C4-384C-867F-12DF9875DFC1}"/>
              </a:ext>
            </a:extLst>
          </p:cNvPr>
          <p:cNvSpPr>
            <a:spLocks noGrp="1"/>
          </p:cNvSpPr>
          <p:nvPr>
            <p:ph type="pic" sz="quarter" idx="16" hasCustomPrompt="1"/>
          </p:nvPr>
        </p:nvSpPr>
        <p:spPr>
          <a:xfrm>
            <a:off x="5231904" y="1206827"/>
            <a:ext cx="6120309" cy="3014261"/>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
        <p:nvSpPr>
          <p:cNvPr id="16" name="Picture Placeholder 2">
            <a:extLst>
              <a:ext uri="{FF2B5EF4-FFF2-40B4-BE49-F238E27FC236}">
                <a16:creationId xmlns:a16="http://schemas.microsoft.com/office/drawing/2014/main" id="{C4748C15-5F2F-8E43-AC8C-785380DF9945}"/>
              </a:ext>
            </a:extLst>
          </p:cNvPr>
          <p:cNvSpPr>
            <a:spLocks noGrp="1"/>
          </p:cNvSpPr>
          <p:nvPr>
            <p:ph type="pic" sz="quarter" idx="17" hasCustomPrompt="1"/>
          </p:nvPr>
        </p:nvSpPr>
        <p:spPr>
          <a:xfrm>
            <a:off x="5231904" y="4407227"/>
            <a:ext cx="2967082" cy="17586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
        <p:nvSpPr>
          <p:cNvPr id="17" name="Picture Placeholder 2">
            <a:extLst>
              <a:ext uri="{FF2B5EF4-FFF2-40B4-BE49-F238E27FC236}">
                <a16:creationId xmlns:a16="http://schemas.microsoft.com/office/drawing/2014/main" id="{D6E418B8-1339-2943-B0C5-6DF35EEAEB6D}"/>
              </a:ext>
            </a:extLst>
          </p:cNvPr>
          <p:cNvSpPr>
            <a:spLocks noGrp="1"/>
          </p:cNvSpPr>
          <p:nvPr>
            <p:ph type="pic" sz="quarter" idx="18" hasCustomPrompt="1"/>
          </p:nvPr>
        </p:nvSpPr>
        <p:spPr>
          <a:xfrm>
            <a:off x="8385128" y="4407227"/>
            <a:ext cx="2967086" cy="17586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Tree>
    <p:extLst>
      <p:ext uri="{BB962C8B-B14F-4D97-AF65-F5344CB8AC3E}">
        <p14:creationId xmlns:p14="http://schemas.microsoft.com/office/powerpoint/2010/main" val="20936454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5 text with 3 images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2498206"/>
            <a:ext cx="3844625" cy="237626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a:solidFill>
                  <a:srgbClr val="000000"/>
                </a:solidFill>
                <a:effectLst/>
                <a:latin typeface="Open Sans" panose="020B0606030504020204" pitchFamily="34" charset="0"/>
              </a:rPr>
              <a:t>Mix and match text options with image layouts as needed. 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fringilla</a:t>
            </a:r>
            <a:r>
              <a:rPr lang="en-GB" b="0" i="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a:t>
            </a:r>
            <a:endParaRPr lang="en-GB">
              <a:solidFill>
                <a:srgbClr val="1E2522"/>
              </a:solidFill>
              <a:effectLst/>
              <a:latin typeface="Trebuchet MS" panose="020B0703020202090204" pitchFamily="34" charset="0"/>
            </a:endParaRPr>
          </a:p>
        </p:txBody>
      </p:sp>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9953" y="1108086"/>
            <a:ext cx="3844625" cy="1312802"/>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This is a small title example</a:t>
            </a:r>
          </a:p>
        </p:txBody>
      </p:sp>
      <p:sp>
        <p:nvSpPr>
          <p:cNvPr id="14" name="Picture Placeholder 2">
            <a:extLst>
              <a:ext uri="{FF2B5EF4-FFF2-40B4-BE49-F238E27FC236}">
                <a16:creationId xmlns:a16="http://schemas.microsoft.com/office/drawing/2014/main" id="{4E493F1D-76C4-384C-867F-12DF9875DFC1}"/>
              </a:ext>
            </a:extLst>
          </p:cNvPr>
          <p:cNvSpPr>
            <a:spLocks noGrp="1"/>
          </p:cNvSpPr>
          <p:nvPr>
            <p:ph type="pic" sz="quarter" idx="16" hasCustomPrompt="1"/>
          </p:nvPr>
        </p:nvSpPr>
        <p:spPr>
          <a:xfrm>
            <a:off x="5231905" y="1206827"/>
            <a:ext cx="2967082" cy="49590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
        <p:nvSpPr>
          <p:cNvPr id="17" name="Picture Placeholder 2">
            <a:extLst>
              <a:ext uri="{FF2B5EF4-FFF2-40B4-BE49-F238E27FC236}">
                <a16:creationId xmlns:a16="http://schemas.microsoft.com/office/drawing/2014/main" id="{D6E418B8-1339-2943-B0C5-6DF35EEAEB6D}"/>
              </a:ext>
            </a:extLst>
          </p:cNvPr>
          <p:cNvSpPr>
            <a:spLocks noGrp="1"/>
          </p:cNvSpPr>
          <p:nvPr>
            <p:ph type="pic" sz="quarter" idx="18" hasCustomPrompt="1"/>
          </p:nvPr>
        </p:nvSpPr>
        <p:spPr>
          <a:xfrm>
            <a:off x="8385128" y="3779411"/>
            <a:ext cx="2967086" cy="2386440"/>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
        <p:nvSpPr>
          <p:cNvPr id="11" name="Picture Placeholder 2">
            <a:extLst>
              <a:ext uri="{FF2B5EF4-FFF2-40B4-BE49-F238E27FC236}">
                <a16:creationId xmlns:a16="http://schemas.microsoft.com/office/drawing/2014/main" id="{9BE39146-DBA7-7542-A4D1-F6019496FF9D}"/>
              </a:ext>
            </a:extLst>
          </p:cNvPr>
          <p:cNvSpPr>
            <a:spLocks noGrp="1"/>
          </p:cNvSpPr>
          <p:nvPr>
            <p:ph type="pic" sz="quarter" idx="19" hasCustomPrompt="1"/>
          </p:nvPr>
        </p:nvSpPr>
        <p:spPr>
          <a:xfrm>
            <a:off x="8385128" y="1206827"/>
            <a:ext cx="2967086" cy="2386440"/>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Tree>
    <p:extLst>
      <p:ext uri="{BB962C8B-B14F-4D97-AF65-F5344CB8AC3E}">
        <p14:creationId xmlns:p14="http://schemas.microsoft.com/office/powerpoint/2010/main" val="5293706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6 text with 3 images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2498206"/>
            <a:ext cx="3844625" cy="366764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a:solidFill>
                  <a:srgbClr val="000000"/>
                </a:solidFill>
                <a:effectLst/>
                <a:latin typeface="Open Sans" panose="020B0606030504020204" pitchFamily="34" charset="0"/>
              </a:rPr>
              <a:t>Mix and match text options with image layouts as needed. 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fringilla</a:t>
            </a:r>
            <a:r>
              <a:rPr lang="en-GB" b="0" i="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a:t>
            </a:r>
            <a:endParaRPr lang="en-GB">
              <a:solidFill>
                <a:srgbClr val="1E2522"/>
              </a:solidFill>
              <a:effectLst/>
              <a:latin typeface="Trebuchet MS" panose="020B0703020202090204" pitchFamily="34" charset="0"/>
            </a:endParaRPr>
          </a:p>
        </p:txBody>
      </p:sp>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9953" y="1108086"/>
            <a:ext cx="3844625" cy="1312802"/>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This is a small title example</a:t>
            </a:r>
          </a:p>
        </p:txBody>
      </p:sp>
      <p:sp>
        <p:nvSpPr>
          <p:cNvPr id="14" name="Picture Placeholder 2">
            <a:extLst>
              <a:ext uri="{FF2B5EF4-FFF2-40B4-BE49-F238E27FC236}">
                <a16:creationId xmlns:a16="http://schemas.microsoft.com/office/drawing/2014/main" id="{4E493F1D-76C4-384C-867F-12DF9875DFC1}"/>
              </a:ext>
            </a:extLst>
          </p:cNvPr>
          <p:cNvSpPr>
            <a:spLocks noGrp="1"/>
          </p:cNvSpPr>
          <p:nvPr>
            <p:ph type="pic" sz="quarter" idx="16" hasCustomPrompt="1"/>
          </p:nvPr>
        </p:nvSpPr>
        <p:spPr>
          <a:xfrm>
            <a:off x="5231904" y="1206827"/>
            <a:ext cx="6960096" cy="3014261"/>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
        <p:nvSpPr>
          <p:cNvPr id="16" name="Picture Placeholder 2">
            <a:extLst>
              <a:ext uri="{FF2B5EF4-FFF2-40B4-BE49-F238E27FC236}">
                <a16:creationId xmlns:a16="http://schemas.microsoft.com/office/drawing/2014/main" id="{C4748C15-5F2F-8E43-AC8C-785380DF9945}"/>
              </a:ext>
            </a:extLst>
          </p:cNvPr>
          <p:cNvSpPr>
            <a:spLocks noGrp="1"/>
          </p:cNvSpPr>
          <p:nvPr>
            <p:ph type="pic" sz="quarter" idx="17" hasCustomPrompt="1"/>
          </p:nvPr>
        </p:nvSpPr>
        <p:spPr>
          <a:xfrm>
            <a:off x="5231904" y="4407227"/>
            <a:ext cx="3384376" cy="17586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
        <p:nvSpPr>
          <p:cNvPr id="17" name="Picture Placeholder 2">
            <a:extLst>
              <a:ext uri="{FF2B5EF4-FFF2-40B4-BE49-F238E27FC236}">
                <a16:creationId xmlns:a16="http://schemas.microsoft.com/office/drawing/2014/main" id="{D6E418B8-1339-2943-B0C5-6DF35EEAEB6D}"/>
              </a:ext>
            </a:extLst>
          </p:cNvPr>
          <p:cNvSpPr>
            <a:spLocks noGrp="1"/>
          </p:cNvSpPr>
          <p:nvPr>
            <p:ph type="pic" sz="quarter" idx="18" hasCustomPrompt="1"/>
          </p:nvPr>
        </p:nvSpPr>
        <p:spPr>
          <a:xfrm>
            <a:off x="8807624" y="4407227"/>
            <a:ext cx="3384376" cy="17586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image</a:t>
            </a:r>
          </a:p>
        </p:txBody>
      </p:sp>
    </p:spTree>
    <p:extLst>
      <p:ext uri="{BB962C8B-B14F-4D97-AF65-F5344CB8AC3E}">
        <p14:creationId xmlns:p14="http://schemas.microsoft.com/office/powerpoint/2010/main" val="2192628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7 text with 4 images">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3573016"/>
            <a:ext cx="3844625" cy="259283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a:solidFill>
                  <a:srgbClr val="000000"/>
                </a:solidFill>
                <a:effectLst/>
                <a:latin typeface="Open Sans" panose="020B0606030504020204" pitchFamily="34" charset="0"/>
              </a:rPr>
              <a:t>Mix and match text options with image layouts as needed. 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fringilla</a:t>
            </a:r>
            <a:r>
              <a:rPr lang="en-GB" b="0" i="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a:t>
            </a:r>
            <a:endParaRPr lang="en-GB">
              <a:solidFill>
                <a:srgbClr val="1E2522"/>
              </a:solidFill>
              <a:effectLst/>
              <a:latin typeface="Trebuchet MS" panose="020B0703020202090204" pitchFamily="34" charset="0"/>
            </a:endParaRPr>
          </a:p>
        </p:txBody>
      </p:sp>
      <p:sp>
        <p:nvSpPr>
          <p:cNvPr id="11" name="Text Placeholder 18">
            <a:extLst>
              <a:ext uri="{FF2B5EF4-FFF2-40B4-BE49-F238E27FC236}">
                <a16:creationId xmlns:a16="http://schemas.microsoft.com/office/drawing/2014/main" id="{D04536B7-53D2-7241-97B9-CC9EEA7A8C80}"/>
              </a:ext>
            </a:extLst>
          </p:cNvPr>
          <p:cNvSpPr>
            <a:spLocks noGrp="1"/>
          </p:cNvSpPr>
          <p:nvPr>
            <p:ph type="body" sz="quarter" idx="15" hasCustomPrompt="1"/>
          </p:nvPr>
        </p:nvSpPr>
        <p:spPr>
          <a:xfrm>
            <a:off x="859953" y="1097790"/>
            <a:ext cx="3844625" cy="2187194"/>
          </a:xfrm>
        </p:spPr>
        <p:txBody>
          <a:bodyPr wrap="square" lIns="36000" tIns="0" anchor="t">
            <a:noAutofit/>
          </a:bodyPr>
          <a:lstStyle>
            <a:lvl1pPr>
              <a:lnSpc>
                <a:spcPct val="100000"/>
              </a:lnSpc>
              <a:defRPr lang="en-GB" sz="4000" b="1" i="0" smtClean="0">
                <a:solidFill>
                  <a:schemeClr val="accent1"/>
                </a:solidFill>
                <a:effectLst/>
              </a:defRPr>
            </a:lvl1pPr>
          </a:lstStyle>
          <a:p>
            <a:r>
              <a:rPr lang="en-GB">
                <a:solidFill>
                  <a:srgbClr val="1E2522"/>
                </a:solidFill>
                <a:effectLst/>
                <a:latin typeface="Trebuchet MS" panose="020B0703020202090204" pitchFamily="34" charset="0"/>
              </a:rPr>
              <a:t>This is a medium title example</a:t>
            </a:r>
          </a:p>
        </p:txBody>
      </p:sp>
      <p:sp>
        <p:nvSpPr>
          <p:cNvPr id="3" name="Picture Placeholder 2">
            <a:extLst>
              <a:ext uri="{FF2B5EF4-FFF2-40B4-BE49-F238E27FC236}">
                <a16:creationId xmlns:a16="http://schemas.microsoft.com/office/drawing/2014/main" id="{23E87F5A-CC44-FE43-B517-26DEB222C662}"/>
              </a:ext>
            </a:extLst>
          </p:cNvPr>
          <p:cNvSpPr>
            <a:spLocks noGrp="1"/>
          </p:cNvSpPr>
          <p:nvPr>
            <p:ph type="pic" sz="quarter" idx="19"/>
          </p:nvPr>
        </p:nvSpPr>
        <p:spPr>
          <a:xfrm>
            <a:off x="4973638" y="1217567"/>
            <a:ext cx="3076575" cy="3076575"/>
          </a:xfrm>
          <a:solidFill>
            <a:schemeClr val="bg1">
              <a:lumMod val="95000"/>
            </a:schemeClr>
          </a:solidFill>
        </p:spPr>
        <p:txBody>
          <a:bodyPr/>
          <a:lstStyle/>
          <a:p>
            <a:r>
              <a:rPr lang="en-GB"/>
              <a:t>Click icon to add picture</a:t>
            </a:r>
            <a:endParaRPr lang="en-US"/>
          </a:p>
        </p:txBody>
      </p:sp>
      <p:sp>
        <p:nvSpPr>
          <p:cNvPr id="14" name="Picture Placeholder 2">
            <a:extLst>
              <a:ext uri="{FF2B5EF4-FFF2-40B4-BE49-F238E27FC236}">
                <a16:creationId xmlns:a16="http://schemas.microsoft.com/office/drawing/2014/main" id="{580F8E31-2E74-CC43-9B6A-45C3BCFD7B0C}"/>
              </a:ext>
            </a:extLst>
          </p:cNvPr>
          <p:cNvSpPr>
            <a:spLocks noGrp="1"/>
          </p:cNvSpPr>
          <p:nvPr>
            <p:ph type="pic" sz="quarter" idx="20"/>
          </p:nvPr>
        </p:nvSpPr>
        <p:spPr>
          <a:xfrm>
            <a:off x="8275638" y="3089275"/>
            <a:ext cx="3076575" cy="3076575"/>
          </a:xfrm>
          <a:solidFill>
            <a:schemeClr val="bg1">
              <a:lumMod val="95000"/>
            </a:schemeClr>
          </a:solidFill>
        </p:spPr>
        <p:txBody>
          <a:bodyPr/>
          <a:lstStyle/>
          <a:p>
            <a:r>
              <a:rPr lang="en-GB"/>
              <a:t>Click icon to add picture</a:t>
            </a:r>
            <a:endParaRPr lang="en-US"/>
          </a:p>
        </p:txBody>
      </p:sp>
      <p:sp>
        <p:nvSpPr>
          <p:cNvPr id="16" name="Picture Placeholder 2">
            <a:extLst>
              <a:ext uri="{FF2B5EF4-FFF2-40B4-BE49-F238E27FC236}">
                <a16:creationId xmlns:a16="http://schemas.microsoft.com/office/drawing/2014/main" id="{BF109D56-1C70-A44A-94B4-5B17F1663F47}"/>
              </a:ext>
            </a:extLst>
          </p:cNvPr>
          <p:cNvSpPr>
            <a:spLocks noGrp="1"/>
          </p:cNvSpPr>
          <p:nvPr>
            <p:ph type="pic" sz="quarter" idx="21"/>
          </p:nvPr>
        </p:nvSpPr>
        <p:spPr>
          <a:xfrm>
            <a:off x="4973638" y="4509407"/>
            <a:ext cx="3076575" cy="1656443"/>
          </a:xfrm>
          <a:solidFill>
            <a:schemeClr val="bg1">
              <a:lumMod val="95000"/>
            </a:schemeClr>
          </a:solidFill>
        </p:spPr>
        <p:txBody>
          <a:bodyPr/>
          <a:lstStyle/>
          <a:p>
            <a:r>
              <a:rPr lang="en-GB"/>
              <a:t>Click icon to add picture</a:t>
            </a:r>
            <a:endParaRPr lang="en-US"/>
          </a:p>
        </p:txBody>
      </p:sp>
      <p:sp>
        <p:nvSpPr>
          <p:cNvPr id="17" name="Picture Placeholder 2">
            <a:extLst>
              <a:ext uri="{FF2B5EF4-FFF2-40B4-BE49-F238E27FC236}">
                <a16:creationId xmlns:a16="http://schemas.microsoft.com/office/drawing/2014/main" id="{A1069AD0-9AFA-E348-9123-8C11CA556779}"/>
              </a:ext>
            </a:extLst>
          </p:cNvPr>
          <p:cNvSpPr>
            <a:spLocks noGrp="1"/>
          </p:cNvSpPr>
          <p:nvPr>
            <p:ph type="pic" sz="quarter" idx="22"/>
          </p:nvPr>
        </p:nvSpPr>
        <p:spPr>
          <a:xfrm>
            <a:off x="8275638" y="1217567"/>
            <a:ext cx="3076575" cy="1656443"/>
          </a:xfrm>
          <a:solidFill>
            <a:schemeClr val="bg1">
              <a:lumMod val="95000"/>
            </a:schemeClr>
          </a:solidFill>
        </p:spPr>
        <p:txBody>
          <a:bodyPr/>
          <a:lstStyle/>
          <a:p>
            <a:r>
              <a:rPr lang="en-GB"/>
              <a:t>Click icon to add picture</a:t>
            </a:r>
            <a:endParaRPr lang="en-US"/>
          </a:p>
        </p:txBody>
      </p:sp>
    </p:spTree>
    <p:extLst>
      <p:ext uri="{BB962C8B-B14F-4D97-AF65-F5344CB8AC3E}">
        <p14:creationId xmlns:p14="http://schemas.microsoft.com/office/powerpoint/2010/main" val="7004751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1 Blank 2 column template">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Optional title goes up here (max 2 lines)</a:t>
            </a:r>
          </a:p>
        </p:txBody>
      </p:sp>
      <p:sp>
        <p:nvSpPr>
          <p:cNvPr id="20" name="Text Placeholder 18">
            <a:extLst>
              <a:ext uri="{FF2B5EF4-FFF2-40B4-BE49-F238E27FC236}">
                <a16:creationId xmlns:a16="http://schemas.microsoft.com/office/drawing/2014/main" id="{BD153767-A964-284C-A407-E5EDD15CB4F7}"/>
              </a:ext>
            </a:extLst>
          </p:cNvPr>
          <p:cNvSpPr>
            <a:spLocks noGrp="1"/>
          </p:cNvSpPr>
          <p:nvPr>
            <p:ph type="body" sz="quarter" idx="16" hasCustomPrompt="1"/>
          </p:nvPr>
        </p:nvSpPr>
        <p:spPr>
          <a:xfrm>
            <a:off x="6327494" y="1754570"/>
            <a:ext cx="5013631" cy="3908259"/>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effectLst/>
              </a:defRPr>
            </a:lvl1pPr>
          </a:lstStyle>
          <a:p>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fringilla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Integer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efficitur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Vestibulum vitae </a:t>
            </a:r>
            <a:r>
              <a:rPr lang="en-GB" b="0" i="0" err="1">
                <a:solidFill>
                  <a:srgbClr val="000000"/>
                </a:solidFill>
                <a:effectLst/>
                <a:latin typeface="Open Sans" panose="020B0606030504020204" pitchFamily="34" charset="0"/>
              </a:rPr>
              <a:t>blandit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enim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Fusce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finibus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risus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vitae nisi et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rhoncus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suscipit</a:t>
            </a:r>
            <a:r>
              <a:rPr lang="en-GB" b="0" i="0">
                <a:solidFill>
                  <a:srgbClr val="000000"/>
                </a:solidFill>
                <a:effectLst/>
                <a:latin typeface="Open Sans" panose="020B0606030504020204" pitchFamily="34" charset="0"/>
              </a:rPr>
              <a:t> vitae a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p>
          <a:p>
            <a:r>
              <a:rPr lang="en-GB" b="0" i="0">
                <a:solidFill>
                  <a:srgbClr val="000000"/>
                </a:solidFill>
                <a:effectLst/>
                <a:latin typeface="Open Sans" panose="020B0606030504020204" pitchFamily="34" charset="0"/>
              </a:rPr>
              <a:t>Ut et </a:t>
            </a:r>
            <a:r>
              <a:rPr lang="en-GB" b="0" i="0" err="1">
                <a:solidFill>
                  <a:srgbClr val="000000"/>
                </a:solidFill>
                <a:effectLst/>
                <a:latin typeface="Open Sans" panose="020B0606030504020204" pitchFamily="34" charset="0"/>
              </a:rPr>
              <a:t>metus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accumsan</a:t>
            </a:r>
            <a:r>
              <a:rPr lang="en-GB" b="0" i="0">
                <a:solidFill>
                  <a:srgbClr val="000000"/>
                </a:solidFill>
                <a:effectLst/>
                <a:latin typeface="Open Sans" panose="020B0606030504020204" pitchFamily="34" charset="0"/>
              </a:rPr>
              <a:t>, convallis </a:t>
            </a:r>
            <a:r>
              <a:rPr lang="en-GB" b="0" i="0" err="1">
                <a:solidFill>
                  <a:srgbClr val="000000"/>
                </a:solidFill>
                <a:effectLst/>
                <a:latin typeface="Open Sans" panose="020B0606030504020204" pitchFamily="34" charset="0"/>
              </a:rPr>
              <a:t>sem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dignissim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Curabitur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tortor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mattis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eleifend</a:t>
            </a:r>
            <a:r>
              <a:rPr lang="en-GB" b="0" i="0">
                <a:solidFill>
                  <a:srgbClr val="000000"/>
                </a:solidFill>
                <a:effectLst/>
                <a:latin typeface="Open Sans" panose="020B0606030504020204" pitchFamily="34" charset="0"/>
              </a:rPr>
              <a:t> vitae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Aenean </a:t>
            </a:r>
            <a:r>
              <a:rPr lang="en-GB" b="0" i="0" err="1">
                <a:solidFill>
                  <a:srgbClr val="000000"/>
                </a:solidFill>
                <a:effectLst/>
                <a:latin typeface="Open Sans" panose="020B0606030504020204" pitchFamily="34" charset="0"/>
              </a:rPr>
              <a:t>sodales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massa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Fusce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interdum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tempor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elementum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aliquet</a:t>
            </a:r>
            <a:r>
              <a:rPr lang="en-GB" b="0" i="0">
                <a:solidFill>
                  <a:srgbClr val="000000"/>
                </a:solidFill>
                <a:effectLst/>
                <a:latin typeface="Open Sans" panose="020B0606030504020204" pitchFamily="34" charset="0"/>
              </a:rPr>
              <a:t> eros ac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a:t>
            </a:r>
          </a:p>
        </p:txBody>
      </p:sp>
      <p:sp>
        <p:nvSpPr>
          <p:cNvPr id="3" name="Content Placeholder 2">
            <a:extLst>
              <a:ext uri="{FF2B5EF4-FFF2-40B4-BE49-F238E27FC236}">
                <a16:creationId xmlns:a16="http://schemas.microsoft.com/office/drawing/2014/main" id="{BAE80A9D-8505-B34C-BC16-A98C06E6E0B7}"/>
              </a:ext>
            </a:extLst>
          </p:cNvPr>
          <p:cNvSpPr>
            <a:spLocks noGrp="1"/>
          </p:cNvSpPr>
          <p:nvPr>
            <p:ph sz="quarter" idx="18" hasCustomPrompt="1"/>
          </p:nvPr>
        </p:nvSpPr>
        <p:spPr>
          <a:xfrm>
            <a:off x="850875" y="1754188"/>
            <a:ext cx="4695825" cy="3908425"/>
          </a:xfrm>
        </p:spPr>
        <p:txBody>
          <a:bodyPr/>
          <a:lstStyle/>
          <a:p>
            <a:pPr lvl="0"/>
            <a:r>
              <a:rPr lang="en-GB"/>
              <a:t>Add content here</a:t>
            </a:r>
          </a:p>
        </p:txBody>
      </p:sp>
    </p:spTree>
    <p:extLst>
      <p:ext uri="{BB962C8B-B14F-4D97-AF65-F5344CB8AC3E}">
        <p14:creationId xmlns:p14="http://schemas.microsoft.com/office/powerpoint/2010/main" val="15914762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2 Blank 2 column template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Optional title goes up here (max 2 lines)</a:t>
            </a:r>
          </a:p>
        </p:txBody>
      </p:sp>
      <p:sp>
        <p:nvSpPr>
          <p:cNvPr id="20" name="Text Placeholder 18">
            <a:extLst>
              <a:ext uri="{FF2B5EF4-FFF2-40B4-BE49-F238E27FC236}">
                <a16:creationId xmlns:a16="http://schemas.microsoft.com/office/drawing/2014/main" id="{BD153767-A964-284C-A407-E5EDD15CB4F7}"/>
              </a:ext>
            </a:extLst>
          </p:cNvPr>
          <p:cNvSpPr>
            <a:spLocks noGrp="1"/>
          </p:cNvSpPr>
          <p:nvPr>
            <p:ph type="body" sz="quarter" idx="16" hasCustomPrompt="1"/>
          </p:nvPr>
        </p:nvSpPr>
        <p:spPr>
          <a:xfrm>
            <a:off x="852689" y="1754570"/>
            <a:ext cx="5013631" cy="3908259"/>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effectLst/>
              </a:defRPr>
            </a:lvl1pPr>
          </a:lstStyle>
          <a:p>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fringilla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Integer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efficitur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Vestibulum vitae </a:t>
            </a:r>
            <a:r>
              <a:rPr lang="en-GB" b="0" i="0" err="1">
                <a:solidFill>
                  <a:srgbClr val="000000"/>
                </a:solidFill>
                <a:effectLst/>
                <a:latin typeface="Open Sans" panose="020B0606030504020204" pitchFamily="34" charset="0"/>
              </a:rPr>
              <a:t>blandit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enim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Fusce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finibus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risus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vitae nisi et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rhoncus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suscipit</a:t>
            </a:r>
            <a:r>
              <a:rPr lang="en-GB" b="0" i="0">
                <a:solidFill>
                  <a:srgbClr val="000000"/>
                </a:solidFill>
                <a:effectLst/>
                <a:latin typeface="Open Sans" panose="020B0606030504020204" pitchFamily="34" charset="0"/>
              </a:rPr>
              <a:t> vitae a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p>
          <a:p>
            <a:r>
              <a:rPr lang="en-GB" b="0" i="0">
                <a:solidFill>
                  <a:srgbClr val="000000"/>
                </a:solidFill>
                <a:effectLst/>
                <a:latin typeface="Open Sans" panose="020B0606030504020204" pitchFamily="34" charset="0"/>
              </a:rPr>
              <a:t>Ut et </a:t>
            </a:r>
            <a:r>
              <a:rPr lang="en-GB" b="0" i="0" err="1">
                <a:solidFill>
                  <a:srgbClr val="000000"/>
                </a:solidFill>
                <a:effectLst/>
                <a:latin typeface="Open Sans" panose="020B0606030504020204" pitchFamily="34" charset="0"/>
              </a:rPr>
              <a:t>metus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accumsan</a:t>
            </a:r>
            <a:r>
              <a:rPr lang="en-GB" b="0" i="0">
                <a:solidFill>
                  <a:srgbClr val="000000"/>
                </a:solidFill>
                <a:effectLst/>
                <a:latin typeface="Open Sans" panose="020B0606030504020204" pitchFamily="34" charset="0"/>
              </a:rPr>
              <a:t>, convallis </a:t>
            </a:r>
            <a:r>
              <a:rPr lang="en-GB" b="0" i="0" err="1">
                <a:solidFill>
                  <a:srgbClr val="000000"/>
                </a:solidFill>
                <a:effectLst/>
                <a:latin typeface="Open Sans" panose="020B0606030504020204" pitchFamily="34" charset="0"/>
              </a:rPr>
              <a:t>sem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dignissim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Curabitur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tortor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mattis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eleifend</a:t>
            </a:r>
            <a:r>
              <a:rPr lang="en-GB" b="0" i="0">
                <a:solidFill>
                  <a:srgbClr val="000000"/>
                </a:solidFill>
                <a:effectLst/>
                <a:latin typeface="Open Sans" panose="020B0606030504020204" pitchFamily="34" charset="0"/>
              </a:rPr>
              <a:t> vitae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Aenean </a:t>
            </a:r>
            <a:r>
              <a:rPr lang="en-GB" b="0" i="0" err="1">
                <a:solidFill>
                  <a:srgbClr val="000000"/>
                </a:solidFill>
                <a:effectLst/>
                <a:latin typeface="Open Sans" panose="020B0606030504020204" pitchFamily="34" charset="0"/>
              </a:rPr>
              <a:t>sodales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massa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Fusce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interdum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tempor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elementum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aliquet</a:t>
            </a:r>
            <a:r>
              <a:rPr lang="en-GB" b="0" i="0">
                <a:solidFill>
                  <a:srgbClr val="000000"/>
                </a:solidFill>
                <a:effectLst/>
                <a:latin typeface="Open Sans" panose="020B0606030504020204" pitchFamily="34" charset="0"/>
              </a:rPr>
              <a:t> eros ac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a:t>
            </a:r>
          </a:p>
        </p:txBody>
      </p:sp>
      <p:sp>
        <p:nvSpPr>
          <p:cNvPr id="3" name="Content Placeholder 2">
            <a:extLst>
              <a:ext uri="{FF2B5EF4-FFF2-40B4-BE49-F238E27FC236}">
                <a16:creationId xmlns:a16="http://schemas.microsoft.com/office/drawing/2014/main" id="{BAE80A9D-8505-B34C-BC16-A98C06E6E0B7}"/>
              </a:ext>
            </a:extLst>
          </p:cNvPr>
          <p:cNvSpPr>
            <a:spLocks noGrp="1"/>
          </p:cNvSpPr>
          <p:nvPr>
            <p:ph sz="quarter" idx="18" hasCustomPrompt="1"/>
          </p:nvPr>
        </p:nvSpPr>
        <p:spPr>
          <a:xfrm>
            <a:off x="6636222" y="1754570"/>
            <a:ext cx="4695825" cy="3908425"/>
          </a:xfrm>
        </p:spPr>
        <p:txBody>
          <a:bodyPr/>
          <a:lstStyle/>
          <a:p>
            <a:pPr lvl="0"/>
            <a:r>
              <a:rPr lang="en-GB"/>
              <a:t>Add content here</a:t>
            </a:r>
          </a:p>
        </p:txBody>
      </p:sp>
    </p:spTree>
    <p:extLst>
      <p:ext uri="{BB962C8B-B14F-4D97-AF65-F5344CB8AC3E}">
        <p14:creationId xmlns:p14="http://schemas.microsoft.com/office/powerpoint/2010/main" val="10369221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1 Blank 2 column">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47758" y="3861048"/>
            <a:ext cx="5013631"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a:solidFill>
                  <a:srgbClr val="000000"/>
                </a:solidFill>
                <a:effectLst/>
                <a:latin typeface="Open Sans" panose="020B0606030504020204" pitchFamily="34" charset="0"/>
              </a:rPr>
              <a:t>This is a 2 column layout example for 2 key points or pieces of info. You could use with photography / large number stats / custom content.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p>
        </p:txBody>
      </p:sp>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Optional title goes up here (max 2 lines)</a:t>
            </a:r>
          </a:p>
        </p:txBody>
      </p:sp>
      <p:sp>
        <p:nvSpPr>
          <p:cNvPr id="20" name="Text Placeholder 18">
            <a:extLst>
              <a:ext uri="{FF2B5EF4-FFF2-40B4-BE49-F238E27FC236}">
                <a16:creationId xmlns:a16="http://schemas.microsoft.com/office/drawing/2014/main" id="{BD153767-A964-284C-A407-E5EDD15CB4F7}"/>
              </a:ext>
            </a:extLst>
          </p:cNvPr>
          <p:cNvSpPr>
            <a:spLocks noGrp="1"/>
          </p:cNvSpPr>
          <p:nvPr>
            <p:ph type="body" sz="quarter" idx="16" hasCustomPrompt="1"/>
          </p:nvPr>
        </p:nvSpPr>
        <p:spPr>
          <a:xfrm>
            <a:off x="6327494" y="3861048"/>
            <a:ext cx="5013631"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a:solidFill>
                  <a:srgbClr val="000000"/>
                </a:solidFill>
                <a:effectLst/>
                <a:latin typeface="Open Sans" panose="020B0606030504020204" pitchFamily="34" charset="0"/>
              </a:rPr>
              <a:t>This is a 2 column layout example for 2 key points or pieces of info. You could use with photography / large number stats / custom content. </a:t>
            </a:r>
            <a:r>
              <a:rPr lang="en-GB" b="0" i="0" err="1">
                <a:solidFill>
                  <a:srgbClr val="000000"/>
                </a:solidFill>
                <a:effectLst/>
                <a:latin typeface="Open Sans" panose="020B0606030504020204" pitchFamily="34" charset="0"/>
              </a:rPr>
              <a:t>Pellentesque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sollicitudin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p>
        </p:txBody>
      </p:sp>
      <p:sp>
        <p:nvSpPr>
          <p:cNvPr id="6" name="Picture Placeholder 5">
            <a:extLst>
              <a:ext uri="{FF2B5EF4-FFF2-40B4-BE49-F238E27FC236}">
                <a16:creationId xmlns:a16="http://schemas.microsoft.com/office/drawing/2014/main" id="{DE1E6763-CF7C-4F47-9E86-A047C9E71F29}"/>
              </a:ext>
            </a:extLst>
          </p:cNvPr>
          <p:cNvSpPr>
            <a:spLocks noGrp="1"/>
          </p:cNvSpPr>
          <p:nvPr>
            <p:ph type="pic" sz="quarter" idx="17" hasCustomPrompt="1"/>
          </p:nvPr>
        </p:nvSpPr>
        <p:spPr>
          <a:xfrm>
            <a:off x="2452177" y="1825092"/>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14" name="Picture Placeholder 5">
            <a:extLst>
              <a:ext uri="{FF2B5EF4-FFF2-40B4-BE49-F238E27FC236}">
                <a16:creationId xmlns:a16="http://schemas.microsoft.com/office/drawing/2014/main" id="{28213880-46D9-E64F-89E4-EC3940B99E77}"/>
              </a:ext>
            </a:extLst>
          </p:cNvPr>
          <p:cNvSpPr>
            <a:spLocks noGrp="1"/>
          </p:cNvSpPr>
          <p:nvPr>
            <p:ph type="pic" sz="quarter" idx="18" hasCustomPrompt="1"/>
          </p:nvPr>
        </p:nvSpPr>
        <p:spPr>
          <a:xfrm>
            <a:off x="7931913" y="1825092"/>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Tree>
    <p:extLst>
      <p:ext uri="{BB962C8B-B14F-4D97-AF65-F5344CB8AC3E}">
        <p14:creationId xmlns:p14="http://schemas.microsoft.com/office/powerpoint/2010/main" val="9369287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2 Blank 3 column">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Optional title goes up here (max 2 lines)</a:t>
            </a:r>
          </a:p>
        </p:txBody>
      </p:sp>
      <p:sp>
        <p:nvSpPr>
          <p:cNvPr id="16" name="Text Placeholder 18">
            <a:extLst>
              <a:ext uri="{FF2B5EF4-FFF2-40B4-BE49-F238E27FC236}">
                <a16:creationId xmlns:a16="http://schemas.microsoft.com/office/drawing/2014/main" id="{A1456A61-C753-9144-81CC-EA04C9EC4FC9}"/>
              </a:ext>
            </a:extLst>
          </p:cNvPr>
          <p:cNvSpPr>
            <a:spLocks noGrp="1"/>
          </p:cNvSpPr>
          <p:nvPr>
            <p:ph type="body" sz="quarter" idx="13" hasCustomPrompt="1"/>
          </p:nvPr>
        </p:nvSpPr>
        <p:spPr>
          <a:xfrm>
            <a:off x="847759" y="3933056"/>
            <a:ext cx="3243766"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a:solidFill>
                  <a:srgbClr val="000000"/>
                </a:solidFill>
                <a:effectLst/>
                <a:latin typeface="Open Sans" panose="020B0606030504020204" pitchFamily="34" charset="0"/>
              </a:rPr>
              <a:t>This is a 3 column layout example for 3 key points or pieces of info. You could use with photography / large number stats / custom content.</a:t>
            </a:r>
          </a:p>
        </p:txBody>
      </p:sp>
      <p:sp>
        <p:nvSpPr>
          <p:cNvPr id="21" name="Text Placeholder 18">
            <a:extLst>
              <a:ext uri="{FF2B5EF4-FFF2-40B4-BE49-F238E27FC236}">
                <a16:creationId xmlns:a16="http://schemas.microsoft.com/office/drawing/2014/main" id="{EC5B0D84-830A-4343-96CC-6912D0D7A7E0}"/>
              </a:ext>
            </a:extLst>
          </p:cNvPr>
          <p:cNvSpPr>
            <a:spLocks noGrp="1"/>
          </p:cNvSpPr>
          <p:nvPr>
            <p:ph type="body" sz="quarter" idx="16" hasCustomPrompt="1"/>
          </p:nvPr>
        </p:nvSpPr>
        <p:spPr>
          <a:xfrm>
            <a:off x="4480218" y="3933056"/>
            <a:ext cx="3243766"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a:solidFill>
                  <a:srgbClr val="000000"/>
                </a:solidFill>
                <a:effectLst/>
                <a:latin typeface="Open Sans" panose="020B0606030504020204" pitchFamily="34" charset="0"/>
              </a:rPr>
              <a:t>This is a 3 column layout example for 3 key points or pieces of info. You could use with photography / large number stats / custom content.</a:t>
            </a:r>
          </a:p>
        </p:txBody>
      </p:sp>
      <p:sp>
        <p:nvSpPr>
          <p:cNvPr id="22" name="Text Placeholder 18">
            <a:extLst>
              <a:ext uri="{FF2B5EF4-FFF2-40B4-BE49-F238E27FC236}">
                <a16:creationId xmlns:a16="http://schemas.microsoft.com/office/drawing/2014/main" id="{F5D17378-38FD-234D-9DC0-B8606DDC9896}"/>
              </a:ext>
            </a:extLst>
          </p:cNvPr>
          <p:cNvSpPr>
            <a:spLocks noGrp="1"/>
          </p:cNvSpPr>
          <p:nvPr>
            <p:ph type="body" sz="quarter" idx="17" hasCustomPrompt="1"/>
          </p:nvPr>
        </p:nvSpPr>
        <p:spPr>
          <a:xfrm>
            <a:off x="8108447" y="3933056"/>
            <a:ext cx="3243766"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a:solidFill>
                  <a:srgbClr val="000000"/>
                </a:solidFill>
                <a:effectLst/>
                <a:latin typeface="Open Sans" panose="020B0606030504020204" pitchFamily="34" charset="0"/>
              </a:rPr>
              <a:t>This is a 3 column layout example for 3 key points or pieces of info. You could use with photography / large number stats / custom content.</a:t>
            </a:r>
          </a:p>
        </p:txBody>
      </p:sp>
      <p:sp>
        <p:nvSpPr>
          <p:cNvPr id="12" name="Picture Placeholder 5">
            <a:extLst>
              <a:ext uri="{FF2B5EF4-FFF2-40B4-BE49-F238E27FC236}">
                <a16:creationId xmlns:a16="http://schemas.microsoft.com/office/drawing/2014/main" id="{B38BF184-A838-3140-81C0-76C1C164AE59}"/>
              </a:ext>
            </a:extLst>
          </p:cNvPr>
          <p:cNvSpPr>
            <a:spLocks noGrp="1"/>
          </p:cNvSpPr>
          <p:nvPr>
            <p:ph type="pic" sz="quarter" idx="18" hasCustomPrompt="1"/>
          </p:nvPr>
        </p:nvSpPr>
        <p:spPr>
          <a:xfrm>
            <a:off x="1554904" y="1895107"/>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17" name="Picture Placeholder 5">
            <a:extLst>
              <a:ext uri="{FF2B5EF4-FFF2-40B4-BE49-F238E27FC236}">
                <a16:creationId xmlns:a16="http://schemas.microsoft.com/office/drawing/2014/main" id="{D1AD64FC-CE91-3F4B-A1BC-98C4A34EFE2A}"/>
              </a:ext>
            </a:extLst>
          </p:cNvPr>
          <p:cNvSpPr>
            <a:spLocks noGrp="1"/>
          </p:cNvSpPr>
          <p:nvPr>
            <p:ph type="pic" sz="quarter" idx="19" hasCustomPrompt="1"/>
          </p:nvPr>
        </p:nvSpPr>
        <p:spPr>
          <a:xfrm>
            <a:off x="5311885" y="1895107"/>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18" name="Picture Placeholder 5">
            <a:extLst>
              <a:ext uri="{FF2B5EF4-FFF2-40B4-BE49-F238E27FC236}">
                <a16:creationId xmlns:a16="http://schemas.microsoft.com/office/drawing/2014/main" id="{80C6A917-3B0A-CA4D-9E14-D109884B041C}"/>
              </a:ext>
            </a:extLst>
          </p:cNvPr>
          <p:cNvSpPr>
            <a:spLocks noGrp="1"/>
          </p:cNvSpPr>
          <p:nvPr>
            <p:ph type="pic" sz="quarter" idx="20" hasCustomPrompt="1"/>
          </p:nvPr>
        </p:nvSpPr>
        <p:spPr>
          <a:xfrm>
            <a:off x="8827934" y="1895107"/>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Tree>
    <p:extLst>
      <p:ext uri="{BB962C8B-B14F-4D97-AF65-F5344CB8AC3E}">
        <p14:creationId xmlns:p14="http://schemas.microsoft.com/office/powerpoint/2010/main" val="14916065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3 Blank 4 column">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Optional title goes up here (max 2 lines)</a:t>
            </a:r>
          </a:p>
        </p:txBody>
      </p:sp>
      <p:sp>
        <p:nvSpPr>
          <p:cNvPr id="16" name="Text Placeholder 18">
            <a:extLst>
              <a:ext uri="{FF2B5EF4-FFF2-40B4-BE49-F238E27FC236}">
                <a16:creationId xmlns:a16="http://schemas.microsoft.com/office/drawing/2014/main" id="{A1456A61-C753-9144-81CC-EA04C9EC4FC9}"/>
              </a:ext>
            </a:extLst>
          </p:cNvPr>
          <p:cNvSpPr>
            <a:spLocks noGrp="1"/>
          </p:cNvSpPr>
          <p:nvPr>
            <p:ph type="body" sz="quarter" idx="13" hasCustomPrompt="1"/>
          </p:nvPr>
        </p:nvSpPr>
        <p:spPr>
          <a:xfrm>
            <a:off x="847759" y="4005062"/>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a:solidFill>
                  <a:srgbClr val="000000"/>
                </a:solidFill>
                <a:effectLst/>
                <a:latin typeface="Open Sans" panose="020B0606030504020204" pitchFamily="34" charset="0"/>
              </a:rPr>
              <a:t>4 column layout example for 4 key pieces of info. Use with photography / large number stats / custom content.</a:t>
            </a:r>
          </a:p>
        </p:txBody>
      </p:sp>
      <p:sp>
        <p:nvSpPr>
          <p:cNvPr id="23" name="Text Placeholder 18">
            <a:extLst>
              <a:ext uri="{FF2B5EF4-FFF2-40B4-BE49-F238E27FC236}">
                <a16:creationId xmlns:a16="http://schemas.microsoft.com/office/drawing/2014/main" id="{5BF86E94-51A6-7348-95D1-3065427CD2D0}"/>
              </a:ext>
            </a:extLst>
          </p:cNvPr>
          <p:cNvSpPr>
            <a:spLocks noGrp="1"/>
          </p:cNvSpPr>
          <p:nvPr>
            <p:ph type="body" sz="quarter" idx="16" hasCustomPrompt="1"/>
          </p:nvPr>
        </p:nvSpPr>
        <p:spPr>
          <a:xfrm>
            <a:off x="3586983" y="4005063"/>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a:solidFill>
                  <a:srgbClr val="000000"/>
                </a:solidFill>
                <a:effectLst/>
                <a:latin typeface="Open Sans" panose="020B0606030504020204" pitchFamily="34" charset="0"/>
              </a:rPr>
              <a:t>4 column layout example for 4 key pieces of info. Use with photography / large number stats / custom content.</a:t>
            </a:r>
          </a:p>
        </p:txBody>
      </p:sp>
      <p:sp>
        <p:nvSpPr>
          <p:cNvPr id="25" name="Text Placeholder 18">
            <a:extLst>
              <a:ext uri="{FF2B5EF4-FFF2-40B4-BE49-F238E27FC236}">
                <a16:creationId xmlns:a16="http://schemas.microsoft.com/office/drawing/2014/main" id="{45B26531-A33E-4647-AAE4-20FFA986495A}"/>
              </a:ext>
            </a:extLst>
          </p:cNvPr>
          <p:cNvSpPr>
            <a:spLocks noGrp="1"/>
          </p:cNvSpPr>
          <p:nvPr>
            <p:ph type="body" sz="quarter" idx="17" hasCustomPrompt="1"/>
          </p:nvPr>
        </p:nvSpPr>
        <p:spPr>
          <a:xfrm>
            <a:off x="6345795" y="4005063"/>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a:solidFill>
                  <a:srgbClr val="000000"/>
                </a:solidFill>
                <a:effectLst/>
                <a:latin typeface="Open Sans" panose="020B0606030504020204" pitchFamily="34" charset="0"/>
              </a:rPr>
              <a:t>4 column layout example for 4 key pieces of info. Use with photography / large number stats / custom content.</a:t>
            </a:r>
          </a:p>
        </p:txBody>
      </p:sp>
      <p:sp>
        <p:nvSpPr>
          <p:cNvPr id="27" name="Text Placeholder 18">
            <a:extLst>
              <a:ext uri="{FF2B5EF4-FFF2-40B4-BE49-F238E27FC236}">
                <a16:creationId xmlns:a16="http://schemas.microsoft.com/office/drawing/2014/main" id="{5DE691F9-A5C4-F943-923A-C27BDF4B3236}"/>
              </a:ext>
            </a:extLst>
          </p:cNvPr>
          <p:cNvSpPr>
            <a:spLocks noGrp="1"/>
          </p:cNvSpPr>
          <p:nvPr>
            <p:ph type="body" sz="quarter" idx="18" hasCustomPrompt="1"/>
          </p:nvPr>
        </p:nvSpPr>
        <p:spPr>
          <a:xfrm>
            <a:off x="9105092" y="4005064"/>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a:solidFill>
                  <a:srgbClr val="000000"/>
                </a:solidFill>
                <a:effectLst/>
                <a:latin typeface="Open Sans" panose="020B0606030504020204" pitchFamily="34" charset="0"/>
              </a:rPr>
              <a:t>4 column layout example for 4 key pieces of info. Use with photography / large number stats / custom content.</a:t>
            </a:r>
          </a:p>
        </p:txBody>
      </p:sp>
      <p:sp>
        <p:nvSpPr>
          <p:cNvPr id="14" name="Picture Placeholder 5">
            <a:extLst>
              <a:ext uri="{FF2B5EF4-FFF2-40B4-BE49-F238E27FC236}">
                <a16:creationId xmlns:a16="http://schemas.microsoft.com/office/drawing/2014/main" id="{8F266E3B-F36F-3947-A28F-81B59426915E}"/>
              </a:ext>
            </a:extLst>
          </p:cNvPr>
          <p:cNvSpPr>
            <a:spLocks noGrp="1"/>
          </p:cNvSpPr>
          <p:nvPr>
            <p:ph type="pic" sz="quarter" idx="29" hasCustomPrompt="1"/>
          </p:nvPr>
        </p:nvSpPr>
        <p:spPr>
          <a:xfrm>
            <a:off x="1207339" y="2328539"/>
            <a:ext cx="1500887" cy="149270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15" name="Picture Placeholder 5">
            <a:extLst>
              <a:ext uri="{FF2B5EF4-FFF2-40B4-BE49-F238E27FC236}">
                <a16:creationId xmlns:a16="http://schemas.microsoft.com/office/drawing/2014/main" id="{30973495-7C31-8F40-923C-83DDF35F69D5}"/>
              </a:ext>
            </a:extLst>
          </p:cNvPr>
          <p:cNvSpPr>
            <a:spLocks noGrp="1"/>
          </p:cNvSpPr>
          <p:nvPr>
            <p:ph type="pic" sz="quarter" idx="30" hasCustomPrompt="1"/>
          </p:nvPr>
        </p:nvSpPr>
        <p:spPr>
          <a:xfrm>
            <a:off x="3946563" y="2328539"/>
            <a:ext cx="1500887" cy="149270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17" name="Picture Placeholder 5">
            <a:extLst>
              <a:ext uri="{FF2B5EF4-FFF2-40B4-BE49-F238E27FC236}">
                <a16:creationId xmlns:a16="http://schemas.microsoft.com/office/drawing/2014/main" id="{C2E9E545-2A8F-5D45-BC40-54723C19D287}"/>
              </a:ext>
            </a:extLst>
          </p:cNvPr>
          <p:cNvSpPr>
            <a:spLocks noGrp="1"/>
          </p:cNvSpPr>
          <p:nvPr>
            <p:ph type="pic" sz="quarter" idx="31" hasCustomPrompt="1"/>
          </p:nvPr>
        </p:nvSpPr>
        <p:spPr>
          <a:xfrm>
            <a:off x="6705375" y="2328539"/>
            <a:ext cx="1500887" cy="149270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18" name="Picture Placeholder 5">
            <a:extLst>
              <a:ext uri="{FF2B5EF4-FFF2-40B4-BE49-F238E27FC236}">
                <a16:creationId xmlns:a16="http://schemas.microsoft.com/office/drawing/2014/main" id="{15B99572-339F-004C-9FA6-89D28811D54C}"/>
              </a:ext>
            </a:extLst>
          </p:cNvPr>
          <p:cNvSpPr>
            <a:spLocks noGrp="1"/>
          </p:cNvSpPr>
          <p:nvPr>
            <p:ph type="pic" sz="quarter" idx="32" hasCustomPrompt="1"/>
          </p:nvPr>
        </p:nvSpPr>
        <p:spPr>
          <a:xfrm>
            <a:off x="9464672" y="2328539"/>
            <a:ext cx="1500887" cy="149270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Tree>
    <p:extLst>
      <p:ext uri="{BB962C8B-B14F-4D97-AF65-F5344CB8AC3E}">
        <p14:creationId xmlns:p14="http://schemas.microsoft.com/office/powerpoint/2010/main" val="5222298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9.4 Blank 4 column numbers">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Optional title goes up here (max 2 lines)</a:t>
            </a:r>
          </a:p>
        </p:txBody>
      </p:sp>
      <p:sp>
        <p:nvSpPr>
          <p:cNvPr id="16" name="Text Placeholder 18">
            <a:extLst>
              <a:ext uri="{FF2B5EF4-FFF2-40B4-BE49-F238E27FC236}">
                <a16:creationId xmlns:a16="http://schemas.microsoft.com/office/drawing/2014/main" id="{A1456A61-C753-9144-81CC-EA04C9EC4FC9}"/>
              </a:ext>
            </a:extLst>
          </p:cNvPr>
          <p:cNvSpPr>
            <a:spLocks noGrp="1"/>
          </p:cNvSpPr>
          <p:nvPr>
            <p:ph type="body" sz="quarter" idx="13" hasCustomPrompt="1"/>
          </p:nvPr>
        </p:nvSpPr>
        <p:spPr>
          <a:xfrm>
            <a:off x="847759" y="3622983"/>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a:solidFill>
                  <a:srgbClr val="000000"/>
                </a:solidFill>
                <a:effectLst/>
                <a:latin typeface="Open Sans" panose="020B0606030504020204" pitchFamily="34" charset="0"/>
              </a:rPr>
              <a:t>4 column layout example for 4 key pieces of info. Example of large number stats</a:t>
            </a:r>
          </a:p>
        </p:txBody>
      </p:sp>
      <p:sp>
        <p:nvSpPr>
          <p:cNvPr id="23" name="Text Placeholder 18">
            <a:extLst>
              <a:ext uri="{FF2B5EF4-FFF2-40B4-BE49-F238E27FC236}">
                <a16:creationId xmlns:a16="http://schemas.microsoft.com/office/drawing/2014/main" id="{5BF86E94-51A6-7348-95D1-3065427CD2D0}"/>
              </a:ext>
            </a:extLst>
          </p:cNvPr>
          <p:cNvSpPr>
            <a:spLocks noGrp="1"/>
          </p:cNvSpPr>
          <p:nvPr>
            <p:ph type="body" sz="quarter" idx="16" hasCustomPrompt="1"/>
          </p:nvPr>
        </p:nvSpPr>
        <p:spPr>
          <a:xfrm>
            <a:off x="3586983" y="3622984"/>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a:solidFill>
                  <a:srgbClr val="000000"/>
                </a:solidFill>
                <a:effectLst/>
                <a:latin typeface="Open Sans" panose="020B0606030504020204" pitchFamily="34" charset="0"/>
              </a:rPr>
              <a:t>4 column layout example for 4 key pieces of info. Example of large number stats</a:t>
            </a:r>
          </a:p>
        </p:txBody>
      </p:sp>
      <p:sp>
        <p:nvSpPr>
          <p:cNvPr id="25" name="Text Placeholder 18">
            <a:extLst>
              <a:ext uri="{FF2B5EF4-FFF2-40B4-BE49-F238E27FC236}">
                <a16:creationId xmlns:a16="http://schemas.microsoft.com/office/drawing/2014/main" id="{45B26531-A33E-4647-AAE4-20FFA986495A}"/>
              </a:ext>
            </a:extLst>
          </p:cNvPr>
          <p:cNvSpPr>
            <a:spLocks noGrp="1"/>
          </p:cNvSpPr>
          <p:nvPr>
            <p:ph type="body" sz="quarter" idx="17" hasCustomPrompt="1"/>
          </p:nvPr>
        </p:nvSpPr>
        <p:spPr>
          <a:xfrm>
            <a:off x="6345795" y="3622984"/>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a:solidFill>
                  <a:srgbClr val="000000"/>
                </a:solidFill>
                <a:effectLst/>
                <a:latin typeface="Open Sans" panose="020B0606030504020204" pitchFamily="34" charset="0"/>
              </a:rPr>
              <a:t>4 column layout example for 4 key pieces of info. Example of large number stats</a:t>
            </a:r>
          </a:p>
        </p:txBody>
      </p:sp>
      <p:sp>
        <p:nvSpPr>
          <p:cNvPr id="27" name="Text Placeholder 18">
            <a:extLst>
              <a:ext uri="{FF2B5EF4-FFF2-40B4-BE49-F238E27FC236}">
                <a16:creationId xmlns:a16="http://schemas.microsoft.com/office/drawing/2014/main" id="{5DE691F9-A5C4-F943-923A-C27BDF4B3236}"/>
              </a:ext>
            </a:extLst>
          </p:cNvPr>
          <p:cNvSpPr>
            <a:spLocks noGrp="1"/>
          </p:cNvSpPr>
          <p:nvPr>
            <p:ph type="body" sz="quarter" idx="18" hasCustomPrompt="1"/>
          </p:nvPr>
        </p:nvSpPr>
        <p:spPr>
          <a:xfrm>
            <a:off x="9105092" y="3622985"/>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a:solidFill>
                  <a:srgbClr val="000000"/>
                </a:solidFill>
                <a:effectLst/>
                <a:latin typeface="Open Sans" panose="020B0606030504020204" pitchFamily="34" charset="0"/>
              </a:rPr>
              <a:t>4 column layout example for 4 key pieces of info. Example of large number stats</a:t>
            </a:r>
          </a:p>
        </p:txBody>
      </p:sp>
      <p:sp>
        <p:nvSpPr>
          <p:cNvPr id="3" name="Text Placeholder 2">
            <a:extLst>
              <a:ext uri="{FF2B5EF4-FFF2-40B4-BE49-F238E27FC236}">
                <a16:creationId xmlns:a16="http://schemas.microsoft.com/office/drawing/2014/main" id="{71FC9703-E7F9-1B44-BEB7-8F32DCE29852}"/>
              </a:ext>
            </a:extLst>
          </p:cNvPr>
          <p:cNvSpPr>
            <a:spLocks noGrp="1"/>
          </p:cNvSpPr>
          <p:nvPr>
            <p:ph type="body" sz="quarter" idx="33" hasCustomPrompt="1"/>
          </p:nvPr>
        </p:nvSpPr>
        <p:spPr>
          <a:xfrm>
            <a:off x="847002" y="2657077"/>
            <a:ext cx="2220048" cy="896169"/>
          </a:xfrm>
        </p:spPr>
        <p:txBody>
          <a:bodyPr anchor="ctr">
            <a:normAutofit/>
          </a:bodyPr>
          <a:lstStyle>
            <a:lvl1pPr algn="ctr">
              <a:defRPr sz="3200" b="1">
                <a:solidFill>
                  <a:schemeClr val="tx2"/>
                </a:solidFill>
              </a:defRPr>
            </a:lvl1pPr>
          </a:lstStyle>
          <a:p>
            <a:pPr lvl="0"/>
            <a:r>
              <a:rPr lang="en-US" sz="3200" b="1"/>
              <a:t>12k</a:t>
            </a:r>
            <a:endParaRPr lang="en-US"/>
          </a:p>
        </p:txBody>
      </p:sp>
      <p:sp>
        <p:nvSpPr>
          <p:cNvPr id="19" name="Text Placeholder 2">
            <a:extLst>
              <a:ext uri="{FF2B5EF4-FFF2-40B4-BE49-F238E27FC236}">
                <a16:creationId xmlns:a16="http://schemas.microsoft.com/office/drawing/2014/main" id="{D381B214-9329-0747-B2F0-A58107E1D67E}"/>
              </a:ext>
            </a:extLst>
          </p:cNvPr>
          <p:cNvSpPr>
            <a:spLocks noGrp="1"/>
          </p:cNvSpPr>
          <p:nvPr>
            <p:ph type="body" sz="quarter" idx="34" hasCustomPrompt="1"/>
          </p:nvPr>
        </p:nvSpPr>
        <p:spPr>
          <a:xfrm>
            <a:off x="3581058" y="2665084"/>
            <a:ext cx="2220048" cy="896169"/>
          </a:xfrm>
        </p:spPr>
        <p:txBody>
          <a:bodyPr anchor="ctr">
            <a:normAutofit/>
          </a:bodyPr>
          <a:lstStyle>
            <a:lvl1pPr algn="ctr">
              <a:defRPr sz="3200" b="1">
                <a:solidFill>
                  <a:schemeClr val="tx2"/>
                </a:solidFill>
              </a:defRPr>
            </a:lvl1pPr>
          </a:lstStyle>
          <a:p>
            <a:pPr lvl="0"/>
            <a:r>
              <a:rPr lang="en-US" sz="3200" b="1"/>
              <a:t>4m</a:t>
            </a:r>
            <a:endParaRPr lang="en-US"/>
          </a:p>
        </p:txBody>
      </p:sp>
      <p:sp>
        <p:nvSpPr>
          <p:cNvPr id="20" name="Text Placeholder 2">
            <a:extLst>
              <a:ext uri="{FF2B5EF4-FFF2-40B4-BE49-F238E27FC236}">
                <a16:creationId xmlns:a16="http://schemas.microsoft.com/office/drawing/2014/main" id="{A0D0AC9D-54CB-F541-BED5-CC3052AABD01}"/>
              </a:ext>
            </a:extLst>
          </p:cNvPr>
          <p:cNvSpPr>
            <a:spLocks noGrp="1"/>
          </p:cNvSpPr>
          <p:nvPr>
            <p:ph type="body" sz="quarter" idx="35" hasCustomPrompt="1"/>
          </p:nvPr>
        </p:nvSpPr>
        <p:spPr>
          <a:xfrm>
            <a:off x="6342546" y="2674228"/>
            <a:ext cx="2220048" cy="896169"/>
          </a:xfrm>
        </p:spPr>
        <p:txBody>
          <a:bodyPr anchor="ctr">
            <a:normAutofit/>
          </a:bodyPr>
          <a:lstStyle>
            <a:lvl1pPr algn="ctr">
              <a:defRPr sz="3200" b="1">
                <a:solidFill>
                  <a:schemeClr val="tx2"/>
                </a:solidFill>
              </a:defRPr>
            </a:lvl1pPr>
          </a:lstStyle>
          <a:p>
            <a:pPr lvl="0"/>
            <a:r>
              <a:rPr lang="en-US" sz="3200" b="1"/>
              <a:t>123k</a:t>
            </a:r>
            <a:endParaRPr lang="en-US"/>
          </a:p>
        </p:txBody>
      </p:sp>
      <p:sp>
        <p:nvSpPr>
          <p:cNvPr id="21" name="Text Placeholder 2">
            <a:extLst>
              <a:ext uri="{FF2B5EF4-FFF2-40B4-BE49-F238E27FC236}">
                <a16:creationId xmlns:a16="http://schemas.microsoft.com/office/drawing/2014/main" id="{81EBA8DB-B17D-F14F-BC86-DF73BE8371EC}"/>
              </a:ext>
            </a:extLst>
          </p:cNvPr>
          <p:cNvSpPr>
            <a:spLocks noGrp="1"/>
          </p:cNvSpPr>
          <p:nvPr>
            <p:ph type="body" sz="quarter" idx="36" hasCustomPrompt="1"/>
          </p:nvPr>
        </p:nvSpPr>
        <p:spPr>
          <a:xfrm>
            <a:off x="9104034" y="2674228"/>
            <a:ext cx="2220048" cy="896169"/>
          </a:xfrm>
        </p:spPr>
        <p:txBody>
          <a:bodyPr anchor="ctr">
            <a:normAutofit/>
          </a:bodyPr>
          <a:lstStyle>
            <a:lvl1pPr algn="ctr">
              <a:defRPr sz="3200" b="1">
                <a:solidFill>
                  <a:schemeClr val="tx2"/>
                </a:solidFill>
              </a:defRPr>
            </a:lvl1pPr>
          </a:lstStyle>
          <a:p>
            <a:pPr lvl="0"/>
            <a:r>
              <a:rPr lang="en-US" sz="3200" b="1"/>
              <a:t>1,230</a:t>
            </a:r>
            <a:endParaRPr lang="en-US"/>
          </a:p>
        </p:txBody>
      </p:sp>
    </p:spTree>
    <p:extLst>
      <p:ext uri="{BB962C8B-B14F-4D97-AF65-F5344CB8AC3E}">
        <p14:creationId xmlns:p14="http://schemas.microsoft.com/office/powerpoint/2010/main" val="22767012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5 Blank 3 column stack">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a:solidFill>
                  <a:srgbClr val="1E2522"/>
                </a:solidFill>
                <a:effectLst/>
                <a:latin typeface="Trebuchet MS" panose="020B0703020202090204" pitchFamily="34" charset="0"/>
              </a:rPr>
              <a:t>Optional title goes up here (max 2 lines)</a:t>
            </a:r>
          </a:p>
        </p:txBody>
      </p:sp>
      <p:sp>
        <p:nvSpPr>
          <p:cNvPr id="16" name="Text Placeholder 18">
            <a:extLst>
              <a:ext uri="{FF2B5EF4-FFF2-40B4-BE49-F238E27FC236}">
                <a16:creationId xmlns:a16="http://schemas.microsoft.com/office/drawing/2014/main" id="{A1456A61-C753-9144-81CC-EA04C9EC4FC9}"/>
              </a:ext>
            </a:extLst>
          </p:cNvPr>
          <p:cNvSpPr>
            <a:spLocks noGrp="1"/>
          </p:cNvSpPr>
          <p:nvPr>
            <p:ph type="body" sz="quarter" idx="13" hasCustomPrompt="1"/>
          </p:nvPr>
        </p:nvSpPr>
        <p:spPr>
          <a:xfrm>
            <a:off x="847759" y="3068962"/>
            <a:ext cx="3243766" cy="721890"/>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a:solidFill>
                  <a:srgbClr val="000000"/>
                </a:solidFill>
                <a:effectLst/>
                <a:latin typeface="Open Sans" panose="020B0606030504020204" pitchFamily="34" charset="0"/>
              </a:rPr>
              <a:t>Layout for showing key points – keep text minimal. Images / number stats / custom content</a:t>
            </a:r>
          </a:p>
        </p:txBody>
      </p:sp>
      <p:sp>
        <p:nvSpPr>
          <p:cNvPr id="17" name="Text Placeholder 18">
            <a:extLst>
              <a:ext uri="{FF2B5EF4-FFF2-40B4-BE49-F238E27FC236}">
                <a16:creationId xmlns:a16="http://schemas.microsoft.com/office/drawing/2014/main" id="{31D98E35-6E99-E14C-9FD1-F6858593DAB6}"/>
              </a:ext>
            </a:extLst>
          </p:cNvPr>
          <p:cNvSpPr>
            <a:spLocks noGrp="1"/>
          </p:cNvSpPr>
          <p:nvPr>
            <p:ph type="body" sz="quarter" idx="18" hasCustomPrompt="1"/>
          </p:nvPr>
        </p:nvSpPr>
        <p:spPr>
          <a:xfrm>
            <a:off x="4485239" y="3068961"/>
            <a:ext cx="3243766" cy="721891"/>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a:solidFill>
                  <a:srgbClr val="000000"/>
                </a:solidFill>
                <a:effectLst/>
                <a:latin typeface="Open Sans" panose="020B0606030504020204" pitchFamily="34" charset="0"/>
              </a:rPr>
              <a:t>Layout for showing key points – keep text minimal. Images / number stats / custom content</a:t>
            </a:r>
          </a:p>
        </p:txBody>
      </p:sp>
      <p:sp>
        <p:nvSpPr>
          <p:cNvPr id="19" name="Text Placeholder 18">
            <a:extLst>
              <a:ext uri="{FF2B5EF4-FFF2-40B4-BE49-F238E27FC236}">
                <a16:creationId xmlns:a16="http://schemas.microsoft.com/office/drawing/2014/main" id="{DBA68849-0346-FD4A-BFE5-C2D1DE3EC87F}"/>
              </a:ext>
            </a:extLst>
          </p:cNvPr>
          <p:cNvSpPr>
            <a:spLocks noGrp="1"/>
          </p:cNvSpPr>
          <p:nvPr>
            <p:ph type="body" sz="quarter" idx="19" hasCustomPrompt="1"/>
          </p:nvPr>
        </p:nvSpPr>
        <p:spPr>
          <a:xfrm>
            <a:off x="8116190" y="3068960"/>
            <a:ext cx="3243766" cy="721892"/>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a:solidFill>
                  <a:srgbClr val="000000"/>
                </a:solidFill>
                <a:effectLst/>
                <a:latin typeface="Open Sans" panose="020B0606030504020204" pitchFamily="34" charset="0"/>
              </a:rPr>
              <a:t>Layout for showing key points – keep text minimal. Images / number stats / custom content</a:t>
            </a:r>
          </a:p>
        </p:txBody>
      </p:sp>
      <p:sp>
        <p:nvSpPr>
          <p:cNvPr id="27" name="Picture Placeholder 5">
            <a:extLst>
              <a:ext uri="{FF2B5EF4-FFF2-40B4-BE49-F238E27FC236}">
                <a16:creationId xmlns:a16="http://schemas.microsoft.com/office/drawing/2014/main" id="{F8B9BDAD-3979-BE4E-A316-0FD3186C58CB}"/>
              </a:ext>
            </a:extLst>
          </p:cNvPr>
          <p:cNvSpPr>
            <a:spLocks noGrp="1"/>
          </p:cNvSpPr>
          <p:nvPr>
            <p:ph type="pic" sz="quarter" idx="29" hasCustomPrompt="1"/>
          </p:nvPr>
        </p:nvSpPr>
        <p:spPr>
          <a:xfrm>
            <a:off x="1841781" y="168543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34" name="Picture Placeholder 5">
            <a:extLst>
              <a:ext uri="{FF2B5EF4-FFF2-40B4-BE49-F238E27FC236}">
                <a16:creationId xmlns:a16="http://schemas.microsoft.com/office/drawing/2014/main" id="{231429BB-1CFE-7040-9060-87A94FF04651}"/>
              </a:ext>
            </a:extLst>
          </p:cNvPr>
          <p:cNvSpPr>
            <a:spLocks noGrp="1"/>
          </p:cNvSpPr>
          <p:nvPr>
            <p:ph type="pic" sz="quarter" idx="30" hasCustomPrompt="1"/>
          </p:nvPr>
        </p:nvSpPr>
        <p:spPr>
          <a:xfrm>
            <a:off x="5468139" y="168543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35" name="Picture Placeholder 5">
            <a:extLst>
              <a:ext uri="{FF2B5EF4-FFF2-40B4-BE49-F238E27FC236}">
                <a16:creationId xmlns:a16="http://schemas.microsoft.com/office/drawing/2014/main" id="{63FC8512-F409-D44C-B43C-60976C425166}"/>
              </a:ext>
            </a:extLst>
          </p:cNvPr>
          <p:cNvSpPr>
            <a:spLocks noGrp="1"/>
          </p:cNvSpPr>
          <p:nvPr>
            <p:ph type="pic" sz="quarter" idx="31" hasCustomPrompt="1"/>
          </p:nvPr>
        </p:nvSpPr>
        <p:spPr>
          <a:xfrm>
            <a:off x="9110212" y="168543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18" name="Text Placeholder 18">
            <a:extLst>
              <a:ext uri="{FF2B5EF4-FFF2-40B4-BE49-F238E27FC236}">
                <a16:creationId xmlns:a16="http://schemas.microsoft.com/office/drawing/2014/main" id="{616AAC28-68FF-EB40-A025-BC79A4485373}"/>
              </a:ext>
            </a:extLst>
          </p:cNvPr>
          <p:cNvSpPr>
            <a:spLocks noGrp="1"/>
          </p:cNvSpPr>
          <p:nvPr>
            <p:ph type="body" sz="quarter" idx="32" hasCustomPrompt="1"/>
          </p:nvPr>
        </p:nvSpPr>
        <p:spPr>
          <a:xfrm>
            <a:off x="847759" y="5446402"/>
            <a:ext cx="3243766" cy="721890"/>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a:solidFill>
                  <a:srgbClr val="000000"/>
                </a:solidFill>
                <a:effectLst/>
                <a:latin typeface="Open Sans" panose="020B0606030504020204" pitchFamily="34" charset="0"/>
              </a:rPr>
              <a:t>Layout for showing key points – keep text minimal. Images / number stats / custom content</a:t>
            </a:r>
          </a:p>
        </p:txBody>
      </p:sp>
      <p:sp>
        <p:nvSpPr>
          <p:cNvPr id="20" name="Text Placeholder 18">
            <a:extLst>
              <a:ext uri="{FF2B5EF4-FFF2-40B4-BE49-F238E27FC236}">
                <a16:creationId xmlns:a16="http://schemas.microsoft.com/office/drawing/2014/main" id="{2665C1DD-834C-4E43-9497-AB9E1E01F00C}"/>
              </a:ext>
            </a:extLst>
          </p:cNvPr>
          <p:cNvSpPr>
            <a:spLocks noGrp="1"/>
          </p:cNvSpPr>
          <p:nvPr>
            <p:ph type="body" sz="quarter" idx="33" hasCustomPrompt="1"/>
          </p:nvPr>
        </p:nvSpPr>
        <p:spPr>
          <a:xfrm>
            <a:off x="4485239" y="5446401"/>
            <a:ext cx="3243766" cy="721891"/>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a:solidFill>
                  <a:srgbClr val="000000"/>
                </a:solidFill>
                <a:effectLst/>
                <a:latin typeface="Open Sans" panose="020B0606030504020204" pitchFamily="34" charset="0"/>
              </a:rPr>
              <a:t>Layout for showing key points – keep text minimal. Images / number stats / custom content</a:t>
            </a:r>
          </a:p>
        </p:txBody>
      </p:sp>
      <p:sp>
        <p:nvSpPr>
          <p:cNvPr id="21" name="Text Placeholder 18">
            <a:extLst>
              <a:ext uri="{FF2B5EF4-FFF2-40B4-BE49-F238E27FC236}">
                <a16:creationId xmlns:a16="http://schemas.microsoft.com/office/drawing/2014/main" id="{207840A1-224D-EA45-9826-1FD04661D71C}"/>
              </a:ext>
            </a:extLst>
          </p:cNvPr>
          <p:cNvSpPr>
            <a:spLocks noGrp="1"/>
          </p:cNvSpPr>
          <p:nvPr>
            <p:ph type="body" sz="quarter" idx="34" hasCustomPrompt="1"/>
          </p:nvPr>
        </p:nvSpPr>
        <p:spPr>
          <a:xfrm>
            <a:off x="8116190" y="5446400"/>
            <a:ext cx="3243766" cy="721892"/>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a:solidFill>
                  <a:srgbClr val="000000"/>
                </a:solidFill>
                <a:effectLst/>
                <a:latin typeface="Open Sans" panose="020B0606030504020204" pitchFamily="34" charset="0"/>
              </a:rPr>
              <a:t>Layout for showing key points – keep text minimal. Images / number stats / custom content</a:t>
            </a:r>
          </a:p>
        </p:txBody>
      </p:sp>
      <p:sp>
        <p:nvSpPr>
          <p:cNvPr id="22" name="Picture Placeholder 5">
            <a:extLst>
              <a:ext uri="{FF2B5EF4-FFF2-40B4-BE49-F238E27FC236}">
                <a16:creationId xmlns:a16="http://schemas.microsoft.com/office/drawing/2014/main" id="{ACA060D9-CD72-7A4E-9782-47AD41C1EEC3}"/>
              </a:ext>
            </a:extLst>
          </p:cNvPr>
          <p:cNvSpPr>
            <a:spLocks noGrp="1"/>
          </p:cNvSpPr>
          <p:nvPr>
            <p:ph type="pic" sz="quarter" idx="35" hasCustomPrompt="1"/>
          </p:nvPr>
        </p:nvSpPr>
        <p:spPr>
          <a:xfrm>
            <a:off x="1841781" y="406287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23" name="Picture Placeholder 5">
            <a:extLst>
              <a:ext uri="{FF2B5EF4-FFF2-40B4-BE49-F238E27FC236}">
                <a16:creationId xmlns:a16="http://schemas.microsoft.com/office/drawing/2014/main" id="{468B63B2-8CC3-2C4C-B2BC-F86E4BE4E7F1}"/>
              </a:ext>
            </a:extLst>
          </p:cNvPr>
          <p:cNvSpPr>
            <a:spLocks noGrp="1"/>
          </p:cNvSpPr>
          <p:nvPr>
            <p:ph type="pic" sz="quarter" idx="36" hasCustomPrompt="1"/>
          </p:nvPr>
        </p:nvSpPr>
        <p:spPr>
          <a:xfrm>
            <a:off x="5468139" y="406287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
        <p:nvSpPr>
          <p:cNvPr id="24" name="Picture Placeholder 5">
            <a:extLst>
              <a:ext uri="{FF2B5EF4-FFF2-40B4-BE49-F238E27FC236}">
                <a16:creationId xmlns:a16="http://schemas.microsoft.com/office/drawing/2014/main" id="{CE0BE7EC-797D-0F4E-9358-100381B6A643}"/>
              </a:ext>
            </a:extLst>
          </p:cNvPr>
          <p:cNvSpPr>
            <a:spLocks noGrp="1"/>
          </p:cNvSpPr>
          <p:nvPr>
            <p:ph type="pic" sz="quarter" idx="37" hasCustomPrompt="1"/>
          </p:nvPr>
        </p:nvSpPr>
        <p:spPr>
          <a:xfrm>
            <a:off x="9110212" y="406287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a:t> </a:t>
            </a:r>
          </a:p>
        </p:txBody>
      </p:sp>
    </p:spTree>
    <p:extLst>
      <p:ext uri="{BB962C8B-B14F-4D97-AF65-F5344CB8AC3E}">
        <p14:creationId xmlns:p14="http://schemas.microsoft.com/office/powerpoint/2010/main" val="5925563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0.1 end slide simple">
    <p:spTree>
      <p:nvGrpSpPr>
        <p:cNvPr id="1" name=""/>
        <p:cNvGrpSpPr/>
        <p:nvPr/>
      </p:nvGrpSpPr>
      <p:grpSpPr>
        <a:xfrm>
          <a:off x="0" y="0"/>
          <a:ext cx="0" cy="0"/>
          <a:chOff x="0" y="0"/>
          <a:chExt cx="0" cy="0"/>
        </a:xfrm>
      </p:grpSpPr>
      <p:pic>
        <p:nvPicPr>
          <p:cNvPr id="9" name="Picture 8" descr="Logo&#10;&#10;Description automatically generated with medium confidence">
            <a:extLst>
              <a:ext uri="{FF2B5EF4-FFF2-40B4-BE49-F238E27FC236}">
                <a16:creationId xmlns:a16="http://schemas.microsoft.com/office/drawing/2014/main" id="{B87B7AA1-CE05-F645-8AF0-AA57DC01B0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19951" y="2553394"/>
            <a:ext cx="3952097" cy="1451670"/>
          </a:xfrm>
          <a:prstGeom prst="rect">
            <a:avLst/>
          </a:prstGeom>
        </p:spPr>
      </p:pic>
    </p:spTree>
    <p:extLst>
      <p:ext uri="{BB962C8B-B14F-4D97-AF65-F5344CB8AC3E}">
        <p14:creationId xmlns:p14="http://schemas.microsoft.com/office/powerpoint/2010/main" val="10387870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2 contact info">
    <p:spTree>
      <p:nvGrpSpPr>
        <p:cNvPr id="1" name=""/>
        <p:cNvGrpSpPr/>
        <p:nvPr/>
      </p:nvGrpSpPr>
      <p:grpSpPr>
        <a:xfrm>
          <a:off x="0" y="0"/>
          <a:ext cx="0" cy="0"/>
          <a:chOff x="0" y="0"/>
          <a:chExt cx="0" cy="0"/>
        </a:xfrm>
      </p:grpSpPr>
      <p:sp>
        <p:nvSpPr>
          <p:cNvPr id="4" name="Text Placeholder 18">
            <a:extLst>
              <a:ext uri="{FF2B5EF4-FFF2-40B4-BE49-F238E27FC236}">
                <a16:creationId xmlns:a16="http://schemas.microsoft.com/office/drawing/2014/main" id="{37F5D3D4-1523-794F-9775-5F1ECC11F765}"/>
              </a:ext>
            </a:extLst>
          </p:cNvPr>
          <p:cNvSpPr>
            <a:spLocks noGrp="1"/>
          </p:cNvSpPr>
          <p:nvPr>
            <p:ph type="body" sz="quarter" idx="13" hasCustomPrompt="1"/>
          </p:nvPr>
        </p:nvSpPr>
        <p:spPr>
          <a:xfrm>
            <a:off x="847759" y="5013176"/>
            <a:ext cx="2220048" cy="487895"/>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2000" b="1" i="0" smtClean="0">
                <a:solidFill>
                  <a:schemeClr val="tx2"/>
                </a:solidFill>
                <a:effectLst/>
                <a:latin typeface="+mn-lt"/>
              </a:defRPr>
            </a:lvl1pPr>
          </a:lstStyle>
          <a:p>
            <a:r>
              <a:rPr lang="en-GB" b="0" i="0">
                <a:solidFill>
                  <a:srgbClr val="000000"/>
                </a:solidFill>
                <a:effectLst/>
                <a:latin typeface="Open Sans" panose="020B0606030504020204" pitchFamily="34" charset="0"/>
              </a:rPr>
              <a:t>Talk to us</a:t>
            </a:r>
          </a:p>
        </p:txBody>
      </p:sp>
      <p:sp>
        <p:nvSpPr>
          <p:cNvPr id="6" name="Text Placeholder 18">
            <a:extLst>
              <a:ext uri="{FF2B5EF4-FFF2-40B4-BE49-F238E27FC236}">
                <a16:creationId xmlns:a16="http://schemas.microsoft.com/office/drawing/2014/main" id="{29789A86-4962-0A47-A15F-9440DC89F513}"/>
              </a:ext>
            </a:extLst>
          </p:cNvPr>
          <p:cNvSpPr>
            <a:spLocks noGrp="1"/>
          </p:cNvSpPr>
          <p:nvPr>
            <p:ph type="body" sz="quarter" idx="14" hasCustomPrompt="1"/>
          </p:nvPr>
        </p:nvSpPr>
        <p:spPr>
          <a:xfrm>
            <a:off x="847758" y="5506952"/>
            <a:ext cx="3952097" cy="365125"/>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600" b="0" i="0" smtClean="0">
                <a:solidFill>
                  <a:schemeClr val="tx2"/>
                </a:solidFill>
                <a:effectLst/>
                <a:latin typeface="Trebuchet MS" panose="020B0703020202090204" pitchFamily="34" charset="0"/>
              </a:defRPr>
            </a:lvl1pPr>
          </a:lstStyle>
          <a:p>
            <a:r>
              <a:rPr lang="en-GB" b="0" i="0">
                <a:solidFill>
                  <a:srgbClr val="000000"/>
                </a:solidFill>
                <a:effectLst/>
                <a:latin typeface="Open Sans" panose="020B0606030504020204" pitchFamily="34" charset="0"/>
              </a:rPr>
              <a:t>Name Surname  |  job title</a:t>
            </a:r>
          </a:p>
        </p:txBody>
      </p:sp>
      <p:sp>
        <p:nvSpPr>
          <p:cNvPr id="7" name="Text Placeholder 18">
            <a:extLst>
              <a:ext uri="{FF2B5EF4-FFF2-40B4-BE49-F238E27FC236}">
                <a16:creationId xmlns:a16="http://schemas.microsoft.com/office/drawing/2014/main" id="{3D5A8E0F-9E68-864A-8348-60B13043797D}"/>
              </a:ext>
            </a:extLst>
          </p:cNvPr>
          <p:cNvSpPr>
            <a:spLocks noGrp="1"/>
          </p:cNvSpPr>
          <p:nvPr>
            <p:ph type="body" sz="quarter" idx="15" hasCustomPrompt="1"/>
          </p:nvPr>
        </p:nvSpPr>
        <p:spPr>
          <a:xfrm>
            <a:off x="847758" y="5872077"/>
            <a:ext cx="4600170" cy="365125"/>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600" b="0" i="0" smtClean="0">
                <a:solidFill>
                  <a:schemeClr val="tx2"/>
                </a:solidFill>
                <a:effectLst/>
                <a:latin typeface="Trebuchet MS" panose="020B0703020202090204" pitchFamily="34" charset="0"/>
              </a:defRPr>
            </a:lvl1pPr>
          </a:lstStyle>
          <a:p>
            <a:r>
              <a:rPr lang="en-GB" b="0" i="0" err="1">
                <a:solidFill>
                  <a:srgbClr val="000000"/>
                </a:solidFill>
                <a:effectLst/>
                <a:latin typeface="Open Sans" panose="020B0606030504020204" pitchFamily="34" charset="0"/>
              </a:rPr>
              <a:t>email@forestryengland.uk</a:t>
            </a:r>
            <a:r>
              <a:rPr lang="en-GB" b="0" i="0">
                <a:solidFill>
                  <a:srgbClr val="000000"/>
                </a:solidFill>
                <a:effectLst/>
                <a:latin typeface="Open Sans" panose="020B0606030504020204" pitchFamily="34" charset="0"/>
              </a:rPr>
              <a:t>  |  00000 000000</a:t>
            </a:r>
          </a:p>
        </p:txBody>
      </p:sp>
      <p:pic>
        <p:nvPicPr>
          <p:cNvPr id="9" name="Picture 8" descr="Logo&#10;&#10;Description automatically generated with medium confidence">
            <a:extLst>
              <a:ext uri="{FF2B5EF4-FFF2-40B4-BE49-F238E27FC236}">
                <a16:creationId xmlns:a16="http://schemas.microsoft.com/office/drawing/2014/main" id="{F2291024-6B17-7A4A-8D8E-EFB809EA760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19951" y="2553394"/>
            <a:ext cx="3952097" cy="1451670"/>
          </a:xfrm>
          <a:prstGeom prst="rect">
            <a:avLst/>
          </a:prstGeom>
        </p:spPr>
      </p:pic>
    </p:spTree>
    <p:extLst>
      <p:ext uri="{BB962C8B-B14F-4D97-AF65-F5344CB8AC3E}">
        <p14:creationId xmlns:p14="http://schemas.microsoft.com/office/powerpoint/2010/main" val="269846830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42621E-CC0B-1448-9B78-D5DF4CE597B8}"/>
              </a:ext>
            </a:extLst>
          </p:cNvPr>
          <p:cNvSpPr>
            <a:spLocks noGrp="1"/>
          </p:cNvSpPr>
          <p:nvPr>
            <p:ph type="title"/>
          </p:nvPr>
        </p:nvSpPr>
        <p:spPr>
          <a:xfrm>
            <a:off x="857547" y="254572"/>
            <a:ext cx="10494665" cy="942404"/>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2A82997-985B-D148-8058-8F07233EB4DD}"/>
              </a:ext>
            </a:extLst>
          </p:cNvPr>
          <p:cNvSpPr>
            <a:spLocks noGrp="1"/>
          </p:cNvSpPr>
          <p:nvPr>
            <p:ph type="body" idx="1"/>
          </p:nvPr>
        </p:nvSpPr>
        <p:spPr>
          <a:xfrm>
            <a:off x="857547" y="3429000"/>
            <a:ext cx="10494665" cy="2747962"/>
          </a:xfrm>
          <a:prstGeom prst="rect">
            <a:avLst/>
          </a:prstGeom>
        </p:spPr>
        <p:txBody>
          <a:bodyPr vert="horz" lIns="91440" tIns="45720" rIns="91440" bIns="45720" rtlCol="0">
            <a:normAutofit/>
          </a:bodyPr>
          <a:lstStyle/>
          <a:p>
            <a:pPr lvl="0"/>
            <a:endParaRPr lang="en-US"/>
          </a:p>
        </p:txBody>
      </p:sp>
      <p:sp>
        <p:nvSpPr>
          <p:cNvPr id="5" name="Footer Placeholder 4">
            <a:extLst>
              <a:ext uri="{FF2B5EF4-FFF2-40B4-BE49-F238E27FC236}">
                <a16:creationId xmlns:a16="http://schemas.microsoft.com/office/drawing/2014/main" id="{021A28BB-3606-8440-A3E8-3ED544666ABD}"/>
              </a:ext>
            </a:extLst>
          </p:cNvPr>
          <p:cNvSpPr>
            <a:spLocks noGrp="1"/>
          </p:cNvSpPr>
          <p:nvPr>
            <p:ph type="ftr" sz="quarter" idx="3"/>
          </p:nvPr>
        </p:nvSpPr>
        <p:spPr>
          <a:xfrm>
            <a:off x="857548" y="6356350"/>
            <a:ext cx="41148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Footer</a:t>
            </a:r>
          </a:p>
        </p:txBody>
      </p:sp>
    </p:spTree>
    <p:extLst>
      <p:ext uri="{BB962C8B-B14F-4D97-AF65-F5344CB8AC3E}">
        <p14:creationId xmlns:p14="http://schemas.microsoft.com/office/powerpoint/2010/main" val="1272367888"/>
      </p:ext>
    </p:extLst>
  </p:cSld>
  <p:clrMap bg1="lt1" tx1="dk1" bg2="lt2" tx2="dk2" accent1="accent1" accent2="accent2" accent3="accent3" accent4="accent4" accent5="accent5" accent6="accent6" hlink="hlink" folHlink="folHlink"/>
  <p:sldLayoutIdLst>
    <p:sldLayoutId id="2147483671" r:id="rId1"/>
    <p:sldLayoutId id="2147483661" r:id="rId2"/>
    <p:sldLayoutId id="2147483649" r:id="rId3"/>
    <p:sldLayoutId id="2147483699" r:id="rId4"/>
    <p:sldLayoutId id="2147483702" r:id="rId5"/>
    <p:sldLayoutId id="2147483665" r:id="rId6"/>
    <p:sldLayoutId id="2147483698" r:id="rId7"/>
    <p:sldLayoutId id="2147483673" r:id="rId8"/>
    <p:sldLayoutId id="2147483703" r:id="rId9"/>
    <p:sldLayoutId id="2147483700" r:id="rId10"/>
    <p:sldLayoutId id="2147483670" r:id="rId11"/>
    <p:sldLayoutId id="2147483674" r:id="rId12"/>
    <p:sldLayoutId id="2147483675" r:id="rId13"/>
    <p:sldLayoutId id="2147483695" r:id="rId14"/>
    <p:sldLayoutId id="2147483677" r:id="rId15"/>
    <p:sldLayoutId id="2147483684" r:id="rId16"/>
    <p:sldLayoutId id="2147483676" r:id="rId17"/>
    <p:sldLayoutId id="2147483678" r:id="rId18"/>
    <p:sldLayoutId id="2147483697" r:id="rId19"/>
    <p:sldLayoutId id="2147483704" r:id="rId20"/>
    <p:sldLayoutId id="2147483679" r:id="rId21"/>
    <p:sldLayoutId id="2147483683" r:id="rId22"/>
    <p:sldLayoutId id="2147483680" r:id="rId23"/>
    <p:sldLayoutId id="2147483681" r:id="rId24"/>
    <p:sldLayoutId id="2147483692" r:id="rId25"/>
    <p:sldLayoutId id="2147483682" r:id="rId26"/>
    <p:sldLayoutId id="2147483685" r:id="rId27"/>
    <p:sldLayoutId id="2147483687" r:id="rId28"/>
    <p:sldLayoutId id="2147483696" r:id="rId29"/>
    <p:sldLayoutId id="2147483686" r:id="rId30"/>
    <p:sldLayoutId id="2147483688" r:id="rId31"/>
    <p:sldLayoutId id="2147483690" r:id="rId32"/>
    <p:sldLayoutId id="2147483701" r:id="rId33"/>
    <p:sldLayoutId id="2147483689" r:id="rId34"/>
    <p:sldLayoutId id="2147483693" r:id="rId35"/>
    <p:sldLayoutId id="2147483694" r:id="rId36"/>
  </p:sldLayoutIdLst>
  <p:hf sldNum="0" hdr="0" ftr="0" dt="0"/>
  <p:txStyles>
    <p:titleStyle>
      <a:lvl1pPr algn="l" defTabSz="914400" rtl="0" eaLnBrk="1" latinLnBrk="0" hangingPunct="1">
        <a:lnSpc>
          <a:spcPct val="90000"/>
        </a:lnSpc>
        <a:spcBef>
          <a:spcPct val="0"/>
        </a:spcBef>
        <a:buNone/>
        <a:defRPr sz="3200" b="1" kern="1200">
          <a:solidFill>
            <a:schemeClr val="tx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userDrawn="1">
          <p15:clr>
            <a:srgbClr val="F26B43"/>
          </p15:clr>
        </p15:guide>
        <p15:guide id="2" pos="7151" userDrawn="1">
          <p15:clr>
            <a:srgbClr val="F26B43"/>
          </p15:clr>
        </p15:guide>
        <p15:guide id="3" orient="horz" pos="3884" userDrawn="1">
          <p15:clr>
            <a:srgbClr val="F26B43"/>
          </p15:clr>
        </p15:guide>
        <p15:guide id="4"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2.jpeg"/><Relationship Id="rId7"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3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16.png"/><Relationship Id="rId10" Type="http://schemas.openxmlformats.org/officeDocument/2006/relationships/image" Target="../media/image27.png"/><Relationship Id="rId4" Type="http://schemas.openxmlformats.org/officeDocument/2006/relationships/image" Target="../media/image13.jpeg"/><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image" Target="../media/image35.jpeg"/><Relationship Id="rId4" Type="http://schemas.openxmlformats.org/officeDocument/2006/relationships/image" Target="../media/image34.jpeg"/></Relationships>
</file>

<file path=ppt/slides/_rels/slide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38.jpeg"/><Relationship Id="rId5" Type="http://schemas.openxmlformats.org/officeDocument/2006/relationships/image" Target="../media/image16.png"/><Relationship Id="rId4" Type="http://schemas.openxmlformats.org/officeDocument/2006/relationships/image" Target="../media/image37.jpeg"/></Relationships>
</file>

<file path=ppt/slides/_rels/slide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41.jpeg"/><Relationship Id="rId5" Type="http://schemas.openxmlformats.org/officeDocument/2006/relationships/image" Target="../media/image16.png"/><Relationship Id="rId4" Type="http://schemas.openxmlformats.org/officeDocument/2006/relationships/image" Target="../media/image40.jpeg"/></Relationships>
</file>

<file path=ppt/slides/_rels/slide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43.jpe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16.png"/><Relationship Id="rId4" Type="http://schemas.openxmlformats.org/officeDocument/2006/relationships/image" Target="../media/image45.jpeg"/></Relationships>
</file>

<file path=ppt/slides/_rels/slide1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16.pn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image" Target="../media/image16.png"/><Relationship Id="rId4" Type="http://schemas.openxmlformats.org/officeDocument/2006/relationships/image" Target="../media/image50.jpeg"/></Relationships>
</file>

<file path=ppt/slides/_rels/slide13.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1.jpeg"/><Relationship Id="rId7" Type="http://schemas.openxmlformats.org/officeDocument/2006/relationships/image" Target="../media/image54.jpe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18.png"/><Relationship Id="rId9" Type="http://schemas.openxmlformats.org/officeDocument/2006/relationships/image" Target="../media/image56.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1.jpeg"/><Relationship Id="rId7" Type="http://schemas.openxmlformats.org/officeDocument/2006/relationships/image" Target="../media/image60.jpe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51.jpeg"/><Relationship Id="rId7" Type="http://schemas.openxmlformats.org/officeDocument/2006/relationships/image" Target="../media/image64.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6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small plant growing out of a mossy area&#10;&#10;AI-generated content may be incorrect.">
            <a:extLst>
              <a:ext uri="{FF2B5EF4-FFF2-40B4-BE49-F238E27FC236}">
                <a16:creationId xmlns:a16="http://schemas.microsoft.com/office/drawing/2014/main" id="{6929A3C0-0F39-83AB-7CCB-CE5BEC70DB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29634" y="-147040"/>
            <a:ext cx="11660832" cy="7773888"/>
          </a:xfrm>
          <a:prstGeom prst="rect">
            <a:avLst/>
          </a:prstGeom>
        </p:spPr>
      </p:pic>
      <p:sp>
        <p:nvSpPr>
          <p:cNvPr id="17" name="Title 16">
            <a:extLst>
              <a:ext uri="{FF2B5EF4-FFF2-40B4-BE49-F238E27FC236}">
                <a16:creationId xmlns:a16="http://schemas.microsoft.com/office/drawing/2014/main" id="{5C3CC4B7-959C-6DA9-12CC-34EAB32D9246}"/>
              </a:ext>
            </a:extLst>
          </p:cNvPr>
          <p:cNvSpPr>
            <a:spLocks noGrp="1"/>
          </p:cNvSpPr>
          <p:nvPr>
            <p:ph type="ctrTitle"/>
          </p:nvPr>
        </p:nvSpPr>
        <p:spPr/>
        <p:txBody>
          <a:bodyPr/>
          <a:lstStyle/>
          <a:p>
            <a:endParaRPr lang="en-US"/>
          </a:p>
        </p:txBody>
      </p:sp>
      <p:pic>
        <p:nvPicPr>
          <p:cNvPr id="18" name="Picture 17" descr="A white paper with small specks&#10;&#10;AI-generated content may be incorrect.">
            <a:extLst>
              <a:ext uri="{FF2B5EF4-FFF2-40B4-BE49-F238E27FC236}">
                <a16:creationId xmlns:a16="http://schemas.microsoft.com/office/drawing/2014/main" id="{62819052-F5F7-DD79-4C79-CB5C768C486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3573">
            <a:off x="-964578" y="-1687157"/>
            <a:ext cx="8188425" cy="11575898"/>
          </a:xfrm>
          <a:prstGeom prst="rect">
            <a:avLst/>
          </a:prstGeom>
        </p:spPr>
      </p:pic>
      <p:sp>
        <p:nvSpPr>
          <p:cNvPr id="19" name="Title 1">
            <a:extLst>
              <a:ext uri="{FF2B5EF4-FFF2-40B4-BE49-F238E27FC236}">
                <a16:creationId xmlns:a16="http://schemas.microsoft.com/office/drawing/2014/main" id="{61780556-768D-14B8-D6EA-4E44BC841706}"/>
              </a:ext>
            </a:extLst>
          </p:cNvPr>
          <p:cNvSpPr txBox="1">
            <a:spLocks/>
          </p:cNvSpPr>
          <p:nvPr/>
        </p:nvSpPr>
        <p:spPr>
          <a:xfrm>
            <a:off x="849883" y="2348880"/>
            <a:ext cx="6768380" cy="235946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b="1" kern="1200">
                <a:solidFill>
                  <a:schemeClr val="tx2"/>
                </a:solidFill>
                <a:latin typeface="+mj-lt"/>
                <a:ea typeface="+mj-ea"/>
                <a:cs typeface="+mj-cs"/>
              </a:defRPr>
            </a:lvl1pPr>
          </a:lstStyle>
          <a:p>
            <a:r>
              <a:rPr lang="en-US" sz="8000"/>
              <a:t>The forest </a:t>
            </a:r>
            <a:br>
              <a:rPr lang="en-US" sz="8000"/>
            </a:br>
            <a:r>
              <a:rPr lang="en-US" sz="8000"/>
              <a:t>cycle</a:t>
            </a:r>
          </a:p>
        </p:txBody>
      </p:sp>
      <p:pic>
        <p:nvPicPr>
          <p:cNvPr id="20" name="Picture 19" descr="Green text on a black background&#10;&#10;AI-generated content may be incorrect.">
            <a:extLst>
              <a:ext uri="{FF2B5EF4-FFF2-40B4-BE49-F238E27FC236}">
                <a16:creationId xmlns:a16="http://schemas.microsoft.com/office/drawing/2014/main" id="{71D24838-35C1-2301-2031-45804DD141E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9376" y="174030"/>
            <a:ext cx="4744688" cy="1742802"/>
          </a:xfrm>
          <a:prstGeom prst="rect">
            <a:avLst/>
          </a:prstGeom>
        </p:spPr>
      </p:pic>
      <p:sp>
        <p:nvSpPr>
          <p:cNvPr id="21" name="Freeform 20">
            <a:extLst>
              <a:ext uri="{FF2B5EF4-FFF2-40B4-BE49-F238E27FC236}">
                <a16:creationId xmlns:a16="http://schemas.microsoft.com/office/drawing/2014/main" id="{FCB3581F-A2C9-2F0D-0D0E-D3AB56BFEB96}"/>
              </a:ext>
            </a:extLst>
          </p:cNvPr>
          <p:cNvSpPr/>
          <p:nvPr/>
        </p:nvSpPr>
        <p:spPr>
          <a:xfrm>
            <a:off x="-1176808" y="4581128"/>
            <a:ext cx="6899715" cy="2541292"/>
          </a:xfrm>
          <a:custGeom>
            <a:avLst/>
            <a:gdLst>
              <a:gd name="csX0" fmla="*/ 0 w 6899715"/>
              <a:gd name="csY0" fmla="*/ 0 h 2541292"/>
              <a:gd name="csX1" fmla="*/ 2095017 w 6899715"/>
              <a:gd name="csY1" fmla="*/ 1713054 h 2541292"/>
              <a:gd name="csX2" fmla="*/ 4676172 w 6899715"/>
              <a:gd name="csY2" fmla="*/ 1539433 h 2541292"/>
              <a:gd name="csX3" fmla="*/ 6690167 w 6899715"/>
              <a:gd name="csY3" fmla="*/ 2442259 h 2541292"/>
              <a:gd name="csX4" fmla="*/ 6736466 w 6899715"/>
              <a:gd name="csY4" fmla="*/ 2476983 h 2541292"/>
            </a:gdLst>
            <a:ahLst/>
            <a:cxnLst>
              <a:cxn ang="0">
                <a:pos x="csX0" y="csY0"/>
              </a:cxn>
              <a:cxn ang="0">
                <a:pos x="csX1" y="csY1"/>
              </a:cxn>
              <a:cxn ang="0">
                <a:pos x="csX2" y="csY2"/>
              </a:cxn>
              <a:cxn ang="0">
                <a:pos x="csX3" y="csY3"/>
              </a:cxn>
              <a:cxn ang="0">
                <a:pos x="csX4" y="csY4"/>
              </a:cxn>
            </a:cxnLst>
            <a:rect l="l" t="t" r="r" b="b"/>
            <a:pathLst>
              <a:path w="6899715" h="2541292">
                <a:moveTo>
                  <a:pt x="0" y="0"/>
                </a:moveTo>
                <a:cubicBezTo>
                  <a:pt x="657827" y="728241"/>
                  <a:pt x="1315655" y="1456482"/>
                  <a:pt x="2095017" y="1713054"/>
                </a:cubicBezTo>
                <a:cubicBezTo>
                  <a:pt x="2874379" y="1969626"/>
                  <a:pt x="3910314" y="1417899"/>
                  <a:pt x="4676172" y="1539433"/>
                </a:cubicBezTo>
                <a:cubicBezTo>
                  <a:pt x="5442030" y="1660967"/>
                  <a:pt x="6690167" y="2442259"/>
                  <a:pt x="6690167" y="2442259"/>
                </a:cubicBezTo>
                <a:cubicBezTo>
                  <a:pt x="7033549" y="2598517"/>
                  <a:pt x="6885007" y="2537750"/>
                  <a:pt x="6736466" y="2476983"/>
                </a:cubicBezTo>
              </a:path>
            </a:pathLst>
          </a:custGeom>
          <a:noFill/>
          <a:ln w="38100">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0810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B30D553-4A35-C34A-8081-B2906940709B}"/>
              </a:ext>
            </a:extLst>
          </p:cNvPr>
          <p:cNvSpPr>
            <a:spLocks noGrp="1"/>
          </p:cNvSpPr>
          <p:nvPr>
            <p:ph type="body" sz="quarter" idx="12"/>
          </p:nvPr>
        </p:nvSpPr>
        <p:spPr>
          <a:xfrm>
            <a:off x="9511567" y="6377124"/>
            <a:ext cx="1827744" cy="244682"/>
          </a:xfrm>
        </p:spPr>
        <p:txBody>
          <a:bodyPr/>
          <a:lstStyle/>
          <a:p>
            <a:r>
              <a:rPr lang="en-US" sz="1100" err="1"/>
              <a:t>Bellever</a:t>
            </a:r>
            <a:r>
              <a:rPr lang="en-US" sz="1100"/>
              <a:t> Forest, </a:t>
            </a:r>
            <a:r>
              <a:rPr lang="en-US" sz="1100" err="1"/>
              <a:t>Dartmoor</a:t>
            </a:r>
            <a:endParaRPr lang="en-US" sz="1100"/>
          </a:p>
        </p:txBody>
      </p:sp>
      <p:pic>
        <p:nvPicPr>
          <p:cNvPr id="16" name="Picture 15" descr="A path in a forest&#10;&#10;AI-generated content may be incorrect.">
            <a:extLst>
              <a:ext uri="{FF2B5EF4-FFF2-40B4-BE49-F238E27FC236}">
                <a16:creationId xmlns:a16="http://schemas.microsoft.com/office/drawing/2014/main" id="{0166F6F1-25DB-D34A-5464-FEB5D537B47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5080" y="-207404"/>
            <a:ext cx="17454739" cy="7272808"/>
          </a:xfrm>
          <a:prstGeom prst="rect">
            <a:avLst/>
          </a:prstGeom>
        </p:spPr>
      </p:pic>
      <p:pic>
        <p:nvPicPr>
          <p:cNvPr id="4" name="Picture 3" descr="A white tree and a black background&#10;&#10;AI-generated content may be incorrect.">
            <a:extLst>
              <a:ext uri="{FF2B5EF4-FFF2-40B4-BE49-F238E27FC236}">
                <a16:creationId xmlns:a16="http://schemas.microsoft.com/office/drawing/2014/main" id="{9B02B5E7-A71F-6186-48C2-593E38E52BF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20536" y="332656"/>
            <a:ext cx="800088" cy="720080"/>
          </a:xfrm>
          <a:prstGeom prst="rect">
            <a:avLst/>
          </a:prstGeom>
        </p:spPr>
      </p:pic>
      <p:sp>
        <p:nvSpPr>
          <p:cNvPr id="2" name="TextBox 1">
            <a:extLst>
              <a:ext uri="{FF2B5EF4-FFF2-40B4-BE49-F238E27FC236}">
                <a16:creationId xmlns:a16="http://schemas.microsoft.com/office/drawing/2014/main" id="{AC81E020-DAC0-95D5-41C1-4C1016E86595}"/>
              </a:ext>
            </a:extLst>
          </p:cNvPr>
          <p:cNvSpPr txBox="1"/>
          <p:nvPr/>
        </p:nvSpPr>
        <p:spPr>
          <a:xfrm>
            <a:off x="11125200" y="4072467"/>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7433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789885-1EE4-B6C3-54A8-57156BF2A4B1}"/>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38FACABD-7928-7AD5-FED1-7D43F802BC60}"/>
              </a:ext>
            </a:extLst>
          </p:cNvPr>
          <p:cNvSpPr>
            <a:spLocks noGrp="1"/>
          </p:cNvSpPr>
          <p:nvPr>
            <p:ph type="body" sz="quarter" idx="12"/>
          </p:nvPr>
        </p:nvSpPr>
        <p:spPr>
          <a:xfrm>
            <a:off x="9396150" y="6377124"/>
            <a:ext cx="1943161" cy="244682"/>
          </a:xfrm>
        </p:spPr>
        <p:txBody>
          <a:bodyPr/>
          <a:lstStyle/>
          <a:p>
            <a:r>
              <a:rPr lang="en-US" sz="1100"/>
              <a:t>Symonds </a:t>
            </a:r>
            <a:r>
              <a:rPr lang="en-US" sz="1100" err="1"/>
              <a:t>Yat</a:t>
            </a:r>
            <a:r>
              <a:rPr lang="en-US" sz="1100"/>
              <a:t>, Herefordshire</a:t>
            </a:r>
          </a:p>
        </p:txBody>
      </p:sp>
      <p:pic>
        <p:nvPicPr>
          <p:cNvPr id="5" name="Picture 4" descr="A white paper with small specks&#10;&#10;AI-generated content may be incorrect.">
            <a:extLst>
              <a:ext uri="{FF2B5EF4-FFF2-40B4-BE49-F238E27FC236}">
                <a16:creationId xmlns:a16="http://schemas.microsoft.com/office/drawing/2014/main" id="{2D9C47E0-F53A-9953-835A-E8CA342695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1786599" y="-2869091"/>
            <a:ext cx="8706396" cy="12308149"/>
          </a:xfrm>
          <a:prstGeom prst="rect">
            <a:avLst/>
          </a:prstGeom>
        </p:spPr>
      </p:pic>
      <p:pic>
        <p:nvPicPr>
          <p:cNvPr id="14" name="Picture 13">
            <a:extLst>
              <a:ext uri="{FF2B5EF4-FFF2-40B4-BE49-F238E27FC236}">
                <a16:creationId xmlns:a16="http://schemas.microsoft.com/office/drawing/2014/main" id="{4E63A097-774C-DFEA-E9EB-ED010F534D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08620" y="307399"/>
            <a:ext cx="800088" cy="756605"/>
          </a:xfrm>
          <a:prstGeom prst="rect">
            <a:avLst/>
          </a:prstGeom>
        </p:spPr>
      </p:pic>
      <p:sp>
        <p:nvSpPr>
          <p:cNvPr id="17" name="Freeform 16">
            <a:extLst>
              <a:ext uri="{FF2B5EF4-FFF2-40B4-BE49-F238E27FC236}">
                <a16:creationId xmlns:a16="http://schemas.microsoft.com/office/drawing/2014/main" id="{ACA66398-81FD-6232-6E87-EEC801709876}"/>
              </a:ext>
            </a:extLst>
          </p:cNvPr>
          <p:cNvSpPr/>
          <p:nvPr/>
        </p:nvSpPr>
        <p:spPr>
          <a:xfrm rot="248071">
            <a:off x="6273022" y="-2048266"/>
            <a:ext cx="13171990" cy="5386041"/>
          </a:xfrm>
          <a:custGeom>
            <a:avLst/>
            <a:gdLst>
              <a:gd name="csX0" fmla="*/ 0 w 13171990"/>
              <a:gd name="csY0" fmla="*/ 0 h 5386041"/>
              <a:gd name="csX1" fmla="*/ 2187615 w 13171990"/>
              <a:gd name="csY1" fmla="*/ 972274 h 5386041"/>
              <a:gd name="csX2" fmla="*/ 3009418 w 13171990"/>
              <a:gd name="csY2" fmla="*/ 3194613 h 5386041"/>
              <a:gd name="csX3" fmla="*/ 4282633 w 13171990"/>
              <a:gd name="csY3" fmla="*/ 4282633 h 5386041"/>
              <a:gd name="csX4" fmla="*/ 7616142 w 13171990"/>
              <a:gd name="csY4" fmla="*/ 4525702 h 5386041"/>
              <a:gd name="csX5" fmla="*/ 9144000 w 13171990"/>
              <a:gd name="csY5" fmla="*/ 5162309 h 5386041"/>
              <a:gd name="csX6" fmla="*/ 11586258 w 13171990"/>
              <a:gd name="csY6" fmla="*/ 5312780 h 5386041"/>
              <a:gd name="csX7" fmla="*/ 13171990 w 13171990"/>
              <a:gd name="csY7" fmla="*/ 4062714 h 5386041"/>
              <a:gd name="csX8" fmla="*/ 13171990 w 13171990"/>
              <a:gd name="csY8" fmla="*/ 4062714 h 53860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171990" h="5386041">
                <a:moveTo>
                  <a:pt x="0" y="0"/>
                </a:moveTo>
                <a:cubicBezTo>
                  <a:pt x="843022" y="219919"/>
                  <a:pt x="1686045" y="439839"/>
                  <a:pt x="2187615" y="972274"/>
                </a:cubicBezTo>
                <a:cubicBezTo>
                  <a:pt x="2689185" y="1504710"/>
                  <a:pt x="2660248" y="2642887"/>
                  <a:pt x="3009418" y="3194613"/>
                </a:cubicBezTo>
                <a:cubicBezTo>
                  <a:pt x="3358588" y="3746339"/>
                  <a:pt x="3514846" y="4060785"/>
                  <a:pt x="4282633" y="4282633"/>
                </a:cubicBezTo>
                <a:cubicBezTo>
                  <a:pt x="5050420" y="4504481"/>
                  <a:pt x="6805914" y="4379089"/>
                  <a:pt x="7616142" y="4525702"/>
                </a:cubicBezTo>
                <a:cubicBezTo>
                  <a:pt x="8426370" y="4672315"/>
                  <a:pt x="8482314" y="5031129"/>
                  <a:pt x="9144000" y="5162309"/>
                </a:cubicBezTo>
                <a:cubicBezTo>
                  <a:pt x="9805686" y="5293489"/>
                  <a:pt x="10914926" y="5496046"/>
                  <a:pt x="11586258" y="5312780"/>
                </a:cubicBezTo>
                <a:cubicBezTo>
                  <a:pt x="12257590" y="5129514"/>
                  <a:pt x="13171990" y="4062714"/>
                  <a:pt x="13171990" y="4062714"/>
                </a:cubicBezTo>
                <a:lnTo>
                  <a:pt x="13171990" y="4062714"/>
                </a:lnTo>
              </a:path>
            </a:pathLst>
          </a:custGeom>
          <a:noFill/>
          <a:ln w="38100">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3D63742A-1608-B4AE-B84A-8FD12301C5F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39797" y="2867486"/>
            <a:ext cx="5568911" cy="3710220"/>
          </a:xfrm>
          <a:prstGeom prst="rect">
            <a:avLst/>
          </a:prstGeom>
          <a:ln w="63500" cap="sq">
            <a:solidFill>
              <a:schemeClr val="bg1"/>
            </a:solidFill>
            <a:miter lim="800000"/>
          </a:ln>
        </p:spPr>
      </p:pic>
      <p:pic>
        <p:nvPicPr>
          <p:cNvPr id="19" name="Picture 18">
            <a:extLst>
              <a:ext uri="{FF2B5EF4-FFF2-40B4-BE49-F238E27FC236}">
                <a16:creationId xmlns:a16="http://schemas.microsoft.com/office/drawing/2014/main" id="{687CFAFD-D5C0-C2AE-AFD4-E84C64B39FE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1433315">
            <a:off x="-284102" y="1508543"/>
            <a:ext cx="6911233" cy="4319521"/>
          </a:xfrm>
          <a:prstGeom prst="rect">
            <a:avLst/>
          </a:prstGeom>
          <a:ln w="63500" cap="sq">
            <a:solidFill>
              <a:schemeClr val="bg1"/>
            </a:solidFill>
            <a:miter lim="800000"/>
          </a:ln>
        </p:spPr>
      </p:pic>
      <p:sp>
        <p:nvSpPr>
          <p:cNvPr id="20" name="Text Placeholder 2">
            <a:extLst>
              <a:ext uri="{FF2B5EF4-FFF2-40B4-BE49-F238E27FC236}">
                <a16:creationId xmlns:a16="http://schemas.microsoft.com/office/drawing/2014/main" id="{CFDAA38C-74DB-8637-9766-D5193FF27E25}"/>
              </a:ext>
            </a:extLst>
          </p:cNvPr>
          <p:cNvSpPr txBox="1">
            <a:spLocks/>
          </p:cNvSpPr>
          <p:nvPr/>
        </p:nvSpPr>
        <p:spPr>
          <a:xfrm>
            <a:off x="1814966" y="804276"/>
            <a:ext cx="2436886" cy="701731"/>
          </a:xfrm>
          <a:prstGeom prst="rect">
            <a:avLst/>
          </a:prstGeom>
          <a:solidFill>
            <a:schemeClr val="accent5"/>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Planning</a:t>
            </a:r>
          </a:p>
        </p:txBody>
      </p:sp>
      <p:pic>
        <p:nvPicPr>
          <p:cNvPr id="21" name="Picture 20">
            <a:extLst>
              <a:ext uri="{FF2B5EF4-FFF2-40B4-BE49-F238E27FC236}">
                <a16:creationId xmlns:a16="http://schemas.microsoft.com/office/drawing/2014/main" id="{7B69C4B6-07ED-5484-6C2F-DD0792A76C03}"/>
              </a:ext>
            </a:extLst>
          </p:cNvPr>
          <p:cNvPicPr>
            <a:picLocks noChangeAspect="1"/>
          </p:cNvPicPr>
          <p:nvPr/>
        </p:nvPicPr>
        <p:blipFill>
          <a:blip r:embed="rId7"/>
          <a:stretch>
            <a:fillRect/>
          </a:stretch>
        </p:blipFill>
        <p:spPr>
          <a:xfrm>
            <a:off x="4926874" y="-459432"/>
            <a:ext cx="5753100" cy="3962400"/>
          </a:xfrm>
          <a:prstGeom prst="rect">
            <a:avLst/>
          </a:prstGeom>
        </p:spPr>
      </p:pic>
    </p:spTree>
    <p:extLst>
      <p:ext uri="{BB962C8B-B14F-4D97-AF65-F5344CB8AC3E}">
        <p14:creationId xmlns:p14="http://schemas.microsoft.com/office/powerpoint/2010/main" val="1881989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C0C33CA3-D21E-336B-5994-B062CA92467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80782" y="0"/>
            <a:ext cx="10430800" cy="6956023"/>
          </a:xfrm>
          <a:prstGeom prst="rect">
            <a:avLst/>
          </a:prstGeom>
        </p:spPr>
      </p:pic>
      <p:pic>
        <p:nvPicPr>
          <p:cNvPr id="63" name="Picture 62" descr="A white paper with small specks&#10;&#10;AI-generated content may be incorrect.">
            <a:extLst>
              <a:ext uri="{FF2B5EF4-FFF2-40B4-BE49-F238E27FC236}">
                <a16:creationId xmlns:a16="http://schemas.microsoft.com/office/drawing/2014/main" id="{9FD8D4D7-6F42-A73E-DD0F-0B1C49A6857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3573">
            <a:off x="-820563" y="-2047196"/>
            <a:ext cx="8188425" cy="11575898"/>
          </a:xfrm>
          <a:prstGeom prst="rect">
            <a:avLst/>
          </a:prstGeom>
        </p:spPr>
      </p:pic>
      <p:pic>
        <p:nvPicPr>
          <p:cNvPr id="5" name="Picture 4" descr="A white tree and a black background&#10;&#10;AI-generated content may be incorrect.">
            <a:extLst>
              <a:ext uri="{FF2B5EF4-FFF2-40B4-BE49-F238E27FC236}">
                <a16:creationId xmlns:a16="http://schemas.microsoft.com/office/drawing/2014/main" id="{C9E1EDA6-4E7D-D844-96EA-4C3A59EA0C0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20536" y="332656"/>
            <a:ext cx="800088" cy="720080"/>
          </a:xfrm>
          <a:prstGeom prst="rect">
            <a:avLst/>
          </a:prstGeom>
        </p:spPr>
      </p:pic>
      <p:pic>
        <p:nvPicPr>
          <p:cNvPr id="11" name="Picture 10">
            <a:extLst>
              <a:ext uri="{FF2B5EF4-FFF2-40B4-BE49-F238E27FC236}">
                <a16:creationId xmlns:a16="http://schemas.microsoft.com/office/drawing/2014/main" id="{291F6EF1-0EE9-C78B-9B40-B403935071D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6307776" y="574084"/>
            <a:ext cx="2308503" cy="1846802"/>
          </a:xfrm>
          <a:prstGeom prst="rect">
            <a:avLst/>
          </a:prstGeom>
        </p:spPr>
      </p:pic>
      <p:sp>
        <p:nvSpPr>
          <p:cNvPr id="14" name="Text Placeholder 2">
            <a:extLst>
              <a:ext uri="{FF2B5EF4-FFF2-40B4-BE49-F238E27FC236}">
                <a16:creationId xmlns:a16="http://schemas.microsoft.com/office/drawing/2014/main" id="{C9949BB1-A115-0E3C-A65D-CA116D0E6C3C}"/>
              </a:ext>
            </a:extLst>
          </p:cNvPr>
          <p:cNvSpPr txBox="1">
            <a:spLocks/>
          </p:cNvSpPr>
          <p:nvPr/>
        </p:nvSpPr>
        <p:spPr>
          <a:xfrm rot="21378535">
            <a:off x="1773938" y="710880"/>
            <a:ext cx="1691489" cy="701731"/>
          </a:xfrm>
          <a:prstGeom prst="rect">
            <a:avLst/>
          </a:prstGeom>
          <a:solidFill>
            <a:schemeClr val="accent4"/>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Seeds</a:t>
            </a:r>
          </a:p>
        </p:txBody>
      </p:sp>
      <p:sp>
        <p:nvSpPr>
          <p:cNvPr id="16" name="Freeform 15">
            <a:extLst>
              <a:ext uri="{FF2B5EF4-FFF2-40B4-BE49-F238E27FC236}">
                <a16:creationId xmlns:a16="http://schemas.microsoft.com/office/drawing/2014/main" id="{5F6E9511-6FFA-9894-4DCE-BDE402AD1497}"/>
              </a:ext>
            </a:extLst>
          </p:cNvPr>
          <p:cNvSpPr/>
          <p:nvPr/>
        </p:nvSpPr>
        <p:spPr>
          <a:xfrm>
            <a:off x="-694481" y="2175914"/>
            <a:ext cx="8155471" cy="1848322"/>
          </a:xfrm>
          <a:custGeom>
            <a:avLst/>
            <a:gdLst>
              <a:gd name="csX0" fmla="*/ 0 w 8155471"/>
              <a:gd name="csY0" fmla="*/ 520987 h 1848322"/>
              <a:gd name="csX1" fmla="*/ 1747777 w 8155471"/>
              <a:gd name="csY1" fmla="*/ 127 h 1848322"/>
              <a:gd name="csX2" fmla="*/ 4051139 w 8155471"/>
              <a:gd name="csY2" fmla="*/ 486263 h 1848322"/>
              <a:gd name="csX3" fmla="*/ 6759615 w 8155471"/>
              <a:gd name="csY3" fmla="*/ 1805777 h 1848322"/>
              <a:gd name="csX4" fmla="*/ 7986532 w 8155471"/>
              <a:gd name="csY4" fmla="*/ 1516410 h 1848322"/>
              <a:gd name="csX5" fmla="*/ 8113853 w 8155471"/>
              <a:gd name="csY5" fmla="*/ 1435387 h 1848322"/>
            </a:gdLst>
            <a:ahLst/>
            <a:cxnLst>
              <a:cxn ang="0">
                <a:pos x="csX0" y="csY0"/>
              </a:cxn>
              <a:cxn ang="0">
                <a:pos x="csX1" y="csY1"/>
              </a:cxn>
              <a:cxn ang="0">
                <a:pos x="csX2" y="csY2"/>
              </a:cxn>
              <a:cxn ang="0">
                <a:pos x="csX3" y="csY3"/>
              </a:cxn>
              <a:cxn ang="0">
                <a:pos x="csX4" y="csY4"/>
              </a:cxn>
              <a:cxn ang="0">
                <a:pos x="csX5" y="csY5"/>
              </a:cxn>
            </a:cxnLst>
            <a:rect l="l" t="t" r="r" b="b"/>
            <a:pathLst>
              <a:path w="8155471" h="1848322">
                <a:moveTo>
                  <a:pt x="0" y="520987"/>
                </a:moveTo>
                <a:cubicBezTo>
                  <a:pt x="536293" y="263450"/>
                  <a:pt x="1072587" y="5914"/>
                  <a:pt x="1747777" y="127"/>
                </a:cubicBezTo>
                <a:cubicBezTo>
                  <a:pt x="2422967" y="-5660"/>
                  <a:pt x="3215833" y="185321"/>
                  <a:pt x="4051139" y="486263"/>
                </a:cubicBezTo>
                <a:cubicBezTo>
                  <a:pt x="4886445" y="787205"/>
                  <a:pt x="6103716" y="1634086"/>
                  <a:pt x="6759615" y="1805777"/>
                </a:cubicBezTo>
                <a:cubicBezTo>
                  <a:pt x="7415514" y="1977468"/>
                  <a:pt x="7760826" y="1578142"/>
                  <a:pt x="7986532" y="1516410"/>
                </a:cubicBezTo>
                <a:cubicBezTo>
                  <a:pt x="8212238" y="1454678"/>
                  <a:pt x="8163045" y="1445032"/>
                  <a:pt x="8113853" y="1435387"/>
                </a:cubicBezTo>
              </a:path>
            </a:pathLst>
          </a:custGeom>
          <a:noFill/>
          <a:ln w="38100">
            <a:solidFill>
              <a:schemeClr val="accent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wooden crate full of pine cones&#10;&#10;AI-generated content may be incorrect.">
            <a:extLst>
              <a:ext uri="{FF2B5EF4-FFF2-40B4-BE49-F238E27FC236}">
                <a16:creationId xmlns:a16="http://schemas.microsoft.com/office/drawing/2014/main" id="{538964C8-6188-BD89-D32D-68AAFA95413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1257011">
            <a:off x="1914947" y="2437103"/>
            <a:ext cx="5381571" cy="3587714"/>
          </a:xfrm>
          <a:prstGeom prst="rect">
            <a:avLst/>
          </a:prstGeom>
          <a:ln w="63500" cap="sq">
            <a:solidFill>
              <a:schemeClr val="bg1"/>
            </a:solidFill>
            <a:miter lim="800000"/>
          </a:ln>
        </p:spPr>
      </p:pic>
      <p:pic>
        <p:nvPicPr>
          <p:cNvPr id="18" name="Picture 17">
            <a:extLst>
              <a:ext uri="{FF2B5EF4-FFF2-40B4-BE49-F238E27FC236}">
                <a16:creationId xmlns:a16="http://schemas.microsoft.com/office/drawing/2014/main" id="{0DE2FB0D-8CAF-369E-734A-F381789FB39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1228980">
            <a:off x="1486389" y="4934061"/>
            <a:ext cx="3801882" cy="2532176"/>
          </a:xfrm>
          <a:prstGeom prst="rect">
            <a:avLst/>
          </a:prstGeom>
        </p:spPr>
      </p:pic>
      <p:pic>
        <p:nvPicPr>
          <p:cNvPr id="19" name="Picture 18" descr="A close up of a seed&#10;&#10;AI-generated content may be incorrect.">
            <a:extLst>
              <a:ext uri="{FF2B5EF4-FFF2-40B4-BE49-F238E27FC236}">
                <a16:creationId xmlns:a16="http://schemas.microsoft.com/office/drawing/2014/main" id="{1EF16325-063F-93A5-D2B3-D948DEBAC73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392853">
            <a:off x="107545" y="4203096"/>
            <a:ext cx="2763129" cy="2044350"/>
          </a:xfrm>
          <a:prstGeom prst="rect">
            <a:avLst/>
          </a:prstGeom>
        </p:spPr>
      </p:pic>
      <p:pic>
        <p:nvPicPr>
          <p:cNvPr id="8" name="Picture 7" descr="A group of acorns on a black background&#10;&#10;AI-generated content may be incorrect.">
            <a:extLst>
              <a:ext uri="{FF2B5EF4-FFF2-40B4-BE49-F238E27FC236}">
                <a16:creationId xmlns:a16="http://schemas.microsoft.com/office/drawing/2014/main" id="{68731DD3-9200-317C-F3A6-3CD2F164F9AB}"/>
              </a:ext>
            </a:extLst>
          </p:cNvPr>
          <p:cNvPicPr>
            <a:picLocks noChangeAspect="1"/>
          </p:cNvPicPr>
          <p:nvPr/>
        </p:nvPicPr>
        <p:blipFill>
          <a:blip r:embed="rId10"/>
          <a:stretch>
            <a:fillRect/>
          </a:stretch>
        </p:blipFill>
        <p:spPr>
          <a:xfrm rot="13048218">
            <a:off x="-2998986" y="1510805"/>
            <a:ext cx="5291318" cy="3527545"/>
          </a:xfrm>
          <a:prstGeom prst="rect">
            <a:avLst/>
          </a:prstGeom>
        </p:spPr>
      </p:pic>
      <p:pic>
        <p:nvPicPr>
          <p:cNvPr id="10" name="Picture 9" descr="A close up of a chestnut&#10;&#10;AI-generated content may be incorrect.">
            <a:extLst>
              <a:ext uri="{FF2B5EF4-FFF2-40B4-BE49-F238E27FC236}">
                <a16:creationId xmlns:a16="http://schemas.microsoft.com/office/drawing/2014/main" id="{CD041CC8-EC39-F142-79B9-6AAC67C7A1C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996187" y="2602113"/>
            <a:ext cx="2891186" cy="3214098"/>
          </a:xfrm>
          <a:prstGeom prst="rect">
            <a:avLst/>
          </a:prstGeom>
        </p:spPr>
      </p:pic>
    </p:spTree>
    <p:extLst>
      <p:ext uri="{BB962C8B-B14F-4D97-AF65-F5344CB8AC3E}">
        <p14:creationId xmlns:p14="http://schemas.microsoft.com/office/powerpoint/2010/main" val="136579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reeform 19">
            <a:extLst>
              <a:ext uri="{FF2B5EF4-FFF2-40B4-BE49-F238E27FC236}">
                <a16:creationId xmlns:a16="http://schemas.microsoft.com/office/drawing/2014/main" id="{F0A78A2D-B695-A991-9582-D372511EF1A5}"/>
              </a:ext>
            </a:extLst>
          </p:cNvPr>
          <p:cNvSpPr/>
          <p:nvPr/>
        </p:nvSpPr>
        <p:spPr>
          <a:xfrm>
            <a:off x="-1279020" y="1833840"/>
            <a:ext cx="14394239" cy="5730837"/>
          </a:xfrm>
          <a:custGeom>
            <a:avLst/>
            <a:gdLst>
              <a:gd name="csX0" fmla="*/ 0 w 14394239"/>
              <a:gd name="csY0" fmla="*/ 76307 h 5730837"/>
              <a:gd name="csX1" fmla="*/ 5311588 w 14394239"/>
              <a:gd name="csY1" fmla="*/ 681425 h 5730837"/>
              <a:gd name="csX2" fmla="*/ 8969188 w 14394239"/>
              <a:gd name="csY2" fmla="*/ 5038272 h 5730837"/>
              <a:gd name="csX3" fmla="*/ 12290612 w 14394239"/>
              <a:gd name="csY3" fmla="*/ 5522366 h 5730837"/>
              <a:gd name="csX4" fmla="*/ 14213541 w 14394239"/>
              <a:gd name="csY4" fmla="*/ 3007766 h 5730837"/>
              <a:gd name="csX5" fmla="*/ 14200094 w 14394239"/>
              <a:gd name="csY5" fmla="*/ 3007766 h 5730837"/>
            </a:gdLst>
            <a:ahLst/>
            <a:cxnLst>
              <a:cxn ang="0">
                <a:pos x="csX0" y="csY0"/>
              </a:cxn>
              <a:cxn ang="0">
                <a:pos x="csX1" y="csY1"/>
              </a:cxn>
              <a:cxn ang="0">
                <a:pos x="csX2" y="csY2"/>
              </a:cxn>
              <a:cxn ang="0">
                <a:pos x="csX3" y="csY3"/>
              </a:cxn>
              <a:cxn ang="0">
                <a:pos x="csX4" y="csY4"/>
              </a:cxn>
              <a:cxn ang="0">
                <a:pos x="csX5" y="csY5"/>
              </a:cxn>
            </a:cxnLst>
            <a:rect l="l" t="t" r="r" b="b"/>
            <a:pathLst>
              <a:path w="14394239" h="5730837">
                <a:moveTo>
                  <a:pt x="0" y="76307"/>
                </a:moveTo>
                <a:cubicBezTo>
                  <a:pt x="1908361" y="-34631"/>
                  <a:pt x="3816723" y="-145569"/>
                  <a:pt x="5311588" y="681425"/>
                </a:cubicBezTo>
                <a:cubicBezTo>
                  <a:pt x="6806453" y="1508419"/>
                  <a:pt x="7806017" y="4231449"/>
                  <a:pt x="8969188" y="5038272"/>
                </a:cubicBezTo>
                <a:cubicBezTo>
                  <a:pt x="10132359" y="5845095"/>
                  <a:pt x="11416553" y="5860784"/>
                  <a:pt x="12290612" y="5522366"/>
                </a:cubicBezTo>
                <a:cubicBezTo>
                  <a:pt x="13164671" y="5183948"/>
                  <a:pt x="14213541" y="3007766"/>
                  <a:pt x="14213541" y="3007766"/>
                </a:cubicBezTo>
                <a:cubicBezTo>
                  <a:pt x="14531788" y="2588666"/>
                  <a:pt x="14365941" y="2798216"/>
                  <a:pt x="14200094" y="3007766"/>
                </a:cubicBezTo>
              </a:path>
            </a:pathLst>
          </a:custGeom>
          <a:noFill/>
          <a:ln w="38100">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E0060A7C-4478-C7C0-6EB8-0CC226EE0A13}"/>
              </a:ext>
            </a:extLst>
          </p:cNvPr>
          <p:cNvSpPr>
            <a:spLocks noGrp="1"/>
          </p:cNvSpPr>
          <p:nvPr>
            <p:ph type="body" sz="quarter" idx="12"/>
          </p:nvPr>
        </p:nvSpPr>
        <p:spPr/>
        <p:txBody>
          <a:bodyPr/>
          <a:lstStyle/>
          <a:p>
            <a:endParaRPr lang="en-US"/>
          </a:p>
        </p:txBody>
      </p:sp>
      <p:pic>
        <p:nvPicPr>
          <p:cNvPr id="7" name="Picture 6">
            <a:extLst>
              <a:ext uri="{FF2B5EF4-FFF2-40B4-BE49-F238E27FC236}">
                <a16:creationId xmlns:a16="http://schemas.microsoft.com/office/drawing/2014/main" id="{B1D4CB07-7ED7-5661-5D3E-191CAEBECF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2792" y="-176940"/>
            <a:ext cx="15427802" cy="8676380"/>
          </a:xfrm>
          <a:prstGeom prst="rect">
            <a:avLst/>
          </a:prstGeom>
          <a:ln w="63500" cap="sq">
            <a:noFill/>
            <a:miter lim="800000"/>
          </a:ln>
        </p:spPr>
      </p:pic>
      <p:pic>
        <p:nvPicPr>
          <p:cNvPr id="13" name="Picture 12" descr="A greenhouse with plants growing in it&#10;&#10;AI-generated content may be incorrect.">
            <a:extLst>
              <a:ext uri="{FF2B5EF4-FFF2-40B4-BE49-F238E27FC236}">
                <a16:creationId xmlns:a16="http://schemas.microsoft.com/office/drawing/2014/main" id="{9EDEE0A8-2217-C7FC-0803-D700284ACE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393308">
            <a:off x="7694017" y="4048298"/>
            <a:ext cx="5005325" cy="3128328"/>
          </a:xfrm>
          <a:prstGeom prst="rect">
            <a:avLst/>
          </a:prstGeom>
          <a:ln w="63500" cap="sq">
            <a:solidFill>
              <a:schemeClr val="bg1"/>
            </a:solidFill>
            <a:miter lim="800000"/>
          </a:ln>
        </p:spPr>
      </p:pic>
      <p:sp>
        <p:nvSpPr>
          <p:cNvPr id="14" name="Text Placeholder 2">
            <a:extLst>
              <a:ext uri="{FF2B5EF4-FFF2-40B4-BE49-F238E27FC236}">
                <a16:creationId xmlns:a16="http://schemas.microsoft.com/office/drawing/2014/main" id="{4CC51D76-922C-8494-D14D-2F19E9DFDF52}"/>
              </a:ext>
            </a:extLst>
          </p:cNvPr>
          <p:cNvSpPr txBox="1">
            <a:spLocks/>
          </p:cNvSpPr>
          <p:nvPr/>
        </p:nvSpPr>
        <p:spPr>
          <a:xfrm>
            <a:off x="839416" y="3810385"/>
            <a:ext cx="4024628" cy="701731"/>
          </a:xfrm>
          <a:prstGeom prst="rect">
            <a:avLst/>
          </a:prstGeom>
          <a:solidFill>
            <a:schemeClr val="tx2"/>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Forest nursery</a:t>
            </a:r>
          </a:p>
        </p:txBody>
      </p:sp>
      <p:pic>
        <p:nvPicPr>
          <p:cNvPr id="8" name="Picture 7" descr="A close-up of a plant growing in a tray&#10;&#10;AI-generated content may be incorrect.">
            <a:extLst>
              <a:ext uri="{FF2B5EF4-FFF2-40B4-BE49-F238E27FC236}">
                <a16:creationId xmlns:a16="http://schemas.microsoft.com/office/drawing/2014/main" id="{A39DC6F9-FC2A-74B2-1CB9-132982AF547F}"/>
              </a:ext>
            </a:extLst>
          </p:cNvPr>
          <p:cNvPicPr>
            <a:picLocks noChangeAspect="1"/>
          </p:cNvPicPr>
          <p:nvPr/>
        </p:nvPicPr>
        <p:blipFill>
          <a:blip r:embed="rId5"/>
          <a:stretch>
            <a:fillRect/>
          </a:stretch>
        </p:blipFill>
        <p:spPr>
          <a:xfrm>
            <a:off x="7770757" y="1722433"/>
            <a:ext cx="4949979" cy="2787792"/>
          </a:xfrm>
          <a:prstGeom prst="rect">
            <a:avLst/>
          </a:prstGeom>
          <a:ln w="63500">
            <a:solidFill>
              <a:schemeClr val="bg1"/>
            </a:solidFill>
            <a:miter lim="800000"/>
          </a:ln>
        </p:spPr>
      </p:pic>
      <p:pic>
        <p:nvPicPr>
          <p:cNvPr id="11" name="Picture 10" descr="A close up of a plant&#10;&#10;AI-generated content may be incorrect.">
            <a:extLst>
              <a:ext uri="{FF2B5EF4-FFF2-40B4-BE49-F238E27FC236}">
                <a16:creationId xmlns:a16="http://schemas.microsoft.com/office/drawing/2014/main" id="{0FC83A71-BEB5-0745-0DAD-08BC274010F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18149">
            <a:off x="7643084" y="-1096630"/>
            <a:ext cx="4983902" cy="3114939"/>
          </a:xfrm>
          <a:prstGeom prst="rect">
            <a:avLst/>
          </a:prstGeom>
          <a:ln w="63500">
            <a:solidFill>
              <a:schemeClr val="bg1"/>
            </a:solidFill>
            <a:miter lim="800000"/>
          </a:ln>
        </p:spPr>
      </p:pic>
      <p:pic>
        <p:nvPicPr>
          <p:cNvPr id="12" name="Picture 11">
            <a:extLst>
              <a:ext uri="{FF2B5EF4-FFF2-40B4-BE49-F238E27FC236}">
                <a16:creationId xmlns:a16="http://schemas.microsoft.com/office/drawing/2014/main" id="{24780F65-1F74-3A27-9BFF-0A196924FB9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716384" y="345149"/>
            <a:ext cx="800088" cy="756605"/>
          </a:xfrm>
          <a:prstGeom prst="rect">
            <a:avLst/>
          </a:prstGeom>
        </p:spPr>
      </p:pic>
    </p:spTree>
    <p:extLst>
      <p:ext uri="{BB962C8B-B14F-4D97-AF65-F5344CB8AC3E}">
        <p14:creationId xmlns:p14="http://schemas.microsoft.com/office/powerpoint/2010/main" val="72062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field of grass with small trees&#10;&#10;AI-generated content may be incorrect.">
            <a:extLst>
              <a:ext uri="{FF2B5EF4-FFF2-40B4-BE49-F238E27FC236}">
                <a16:creationId xmlns:a16="http://schemas.microsoft.com/office/drawing/2014/main" id="{DCD4020F-89A1-2747-E105-07208DACBE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6" y="-1338783"/>
            <a:ext cx="12680910" cy="8457266"/>
          </a:xfrm>
          <a:prstGeom prst="rect">
            <a:avLst/>
          </a:prstGeom>
        </p:spPr>
      </p:pic>
      <p:sp>
        <p:nvSpPr>
          <p:cNvPr id="14" name="Freeform 13">
            <a:extLst>
              <a:ext uri="{FF2B5EF4-FFF2-40B4-BE49-F238E27FC236}">
                <a16:creationId xmlns:a16="http://schemas.microsoft.com/office/drawing/2014/main" id="{7D324FE5-FFA9-AAAB-BA8C-7AACEAE95E8D}"/>
              </a:ext>
            </a:extLst>
          </p:cNvPr>
          <p:cNvSpPr/>
          <p:nvPr/>
        </p:nvSpPr>
        <p:spPr>
          <a:xfrm rot="19757741">
            <a:off x="-18783987" y="3292502"/>
            <a:ext cx="30901981" cy="9716757"/>
          </a:xfrm>
          <a:custGeom>
            <a:avLst/>
            <a:gdLst>
              <a:gd name="csX0" fmla="*/ 0 w 11658600"/>
              <a:gd name="csY0" fmla="*/ 487484 h 3405663"/>
              <a:gd name="csX1" fmla="*/ 3523129 w 11658600"/>
              <a:gd name="csY1" fmla="*/ 70625 h 3405663"/>
              <a:gd name="csX2" fmla="*/ 7570694 w 11658600"/>
              <a:gd name="csY2" fmla="*/ 1778402 h 3405663"/>
              <a:gd name="csX3" fmla="*/ 11658600 w 11658600"/>
              <a:gd name="csY3" fmla="*/ 3405496 h 3405663"/>
            </a:gdLst>
            <a:ahLst/>
            <a:cxnLst>
              <a:cxn ang="0">
                <a:pos x="csX0" y="csY0"/>
              </a:cxn>
              <a:cxn ang="0">
                <a:pos x="csX1" y="csY1"/>
              </a:cxn>
              <a:cxn ang="0">
                <a:pos x="csX2" y="csY2"/>
              </a:cxn>
              <a:cxn ang="0">
                <a:pos x="csX3" y="csY3"/>
              </a:cxn>
            </a:cxnLst>
            <a:rect l="l" t="t" r="r" b="b"/>
            <a:pathLst>
              <a:path w="11658600" h="3405663">
                <a:moveTo>
                  <a:pt x="0" y="487484"/>
                </a:moveTo>
                <a:cubicBezTo>
                  <a:pt x="1130673" y="171478"/>
                  <a:pt x="2261347" y="-144528"/>
                  <a:pt x="3523129" y="70625"/>
                </a:cubicBezTo>
                <a:cubicBezTo>
                  <a:pt x="4784911" y="285778"/>
                  <a:pt x="6214782" y="1222590"/>
                  <a:pt x="7570694" y="1778402"/>
                </a:cubicBezTo>
                <a:cubicBezTo>
                  <a:pt x="8926606" y="2334214"/>
                  <a:pt x="10421471" y="3421184"/>
                  <a:pt x="11658600" y="3405496"/>
                </a:cubicBezTo>
              </a:path>
            </a:pathLst>
          </a:custGeom>
          <a:noFill/>
          <a:ln w="3810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person digging in the dirt&#10;&#10;AI-generated content may be incorrect.">
            <a:extLst>
              <a:ext uri="{FF2B5EF4-FFF2-40B4-BE49-F238E27FC236}">
                <a16:creationId xmlns:a16="http://schemas.microsoft.com/office/drawing/2014/main" id="{1B292F53-B4AE-303B-A32C-119A5B89C286}"/>
              </a:ext>
            </a:extLst>
          </p:cNvPr>
          <p:cNvPicPr>
            <a:picLocks noChangeAspect="1"/>
          </p:cNvPicPr>
          <p:nvPr/>
        </p:nvPicPr>
        <p:blipFill>
          <a:blip r:embed="rId4"/>
          <a:stretch>
            <a:fillRect/>
          </a:stretch>
        </p:blipFill>
        <p:spPr>
          <a:xfrm rot="21407633">
            <a:off x="-1191065" y="460975"/>
            <a:ext cx="7772401" cy="4857751"/>
          </a:xfrm>
          <a:prstGeom prst="rect">
            <a:avLst/>
          </a:prstGeom>
          <a:ln w="63500">
            <a:solidFill>
              <a:schemeClr val="bg1"/>
            </a:solidFill>
            <a:miter lim="800000"/>
          </a:ln>
        </p:spPr>
      </p:pic>
      <p:sp>
        <p:nvSpPr>
          <p:cNvPr id="16" name="Text Placeholder 2">
            <a:extLst>
              <a:ext uri="{FF2B5EF4-FFF2-40B4-BE49-F238E27FC236}">
                <a16:creationId xmlns:a16="http://schemas.microsoft.com/office/drawing/2014/main" id="{E1957A3E-A24B-C15D-EF7F-8AAB2E3F8D5D}"/>
              </a:ext>
            </a:extLst>
          </p:cNvPr>
          <p:cNvSpPr txBox="1">
            <a:spLocks/>
          </p:cNvSpPr>
          <p:nvPr/>
        </p:nvSpPr>
        <p:spPr>
          <a:xfrm rot="176675">
            <a:off x="1286943" y="5327726"/>
            <a:ext cx="3853940" cy="701731"/>
          </a:xfrm>
          <a:prstGeom prst="rect">
            <a:avLst/>
          </a:prstGeom>
          <a:solidFill>
            <a:schemeClr val="accent5"/>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Planting trees</a:t>
            </a:r>
          </a:p>
        </p:txBody>
      </p:sp>
      <p:pic>
        <p:nvPicPr>
          <p:cNvPr id="3" name="Picture 2" descr="A person in a green jacket holding a shovel in a forest&#10;&#10;AI-generated content may be incorrect.">
            <a:extLst>
              <a:ext uri="{FF2B5EF4-FFF2-40B4-BE49-F238E27FC236}">
                <a16:creationId xmlns:a16="http://schemas.microsoft.com/office/drawing/2014/main" id="{CC119A93-E073-1ADA-0751-D20D274345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32900">
            <a:off x="5592341" y="-797986"/>
            <a:ext cx="2910069" cy="4365104"/>
          </a:xfrm>
          <a:prstGeom prst="rect">
            <a:avLst/>
          </a:prstGeom>
          <a:ln w="63500" cap="sq">
            <a:solidFill>
              <a:schemeClr val="bg1"/>
            </a:solidFill>
            <a:miter lim="800000"/>
          </a:ln>
        </p:spPr>
      </p:pic>
      <p:pic>
        <p:nvPicPr>
          <p:cNvPr id="6" name="Picture 5">
            <a:extLst>
              <a:ext uri="{FF2B5EF4-FFF2-40B4-BE49-F238E27FC236}">
                <a16:creationId xmlns:a16="http://schemas.microsoft.com/office/drawing/2014/main" id="{10407786-0AF9-D490-4BD5-7889B8EBE74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908620" y="307399"/>
            <a:ext cx="800088" cy="756605"/>
          </a:xfrm>
          <a:prstGeom prst="rect">
            <a:avLst/>
          </a:prstGeom>
        </p:spPr>
      </p:pic>
    </p:spTree>
    <p:extLst>
      <p:ext uri="{BB962C8B-B14F-4D97-AF65-F5344CB8AC3E}">
        <p14:creationId xmlns:p14="http://schemas.microsoft.com/office/powerpoint/2010/main" val="974972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erson in a helmet working on a fence&#10;&#10;AI-generated content may be incorrect.">
            <a:extLst>
              <a:ext uri="{FF2B5EF4-FFF2-40B4-BE49-F238E27FC236}">
                <a16:creationId xmlns:a16="http://schemas.microsoft.com/office/drawing/2014/main" id="{F78F97A0-78A2-7656-2CFC-D579133613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0705" y="-795470"/>
            <a:ext cx="12709413" cy="8472942"/>
          </a:xfrm>
          <a:prstGeom prst="rect">
            <a:avLst/>
          </a:prstGeom>
        </p:spPr>
      </p:pic>
      <p:pic>
        <p:nvPicPr>
          <p:cNvPr id="10" name="Picture 9">
            <a:extLst>
              <a:ext uri="{FF2B5EF4-FFF2-40B4-BE49-F238E27FC236}">
                <a16:creationId xmlns:a16="http://schemas.microsoft.com/office/drawing/2014/main" id="{8423C6A0-DBCE-D706-9478-93268CCD16E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174128">
            <a:off x="438297" y="-36016"/>
            <a:ext cx="4997556" cy="3329562"/>
          </a:xfrm>
          <a:prstGeom prst="rect">
            <a:avLst/>
          </a:prstGeom>
          <a:ln w="63500" cap="sq">
            <a:solidFill>
              <a:schemeClr val="bg1"/>
            </a:solidFill>
            <a:miter lim="800000"/>
          </a:ln>
        </p:spPr>
      </p:pic>
      <p:pic>
        <p:nvPicPr>
          <p:cNvPr id="16" name="Picture 15" descr="A white tree and a black background&#10;&#10;AI-generated content may be incorrect.">
            <a:extLst>
              <a:ext uri="{FF2B5EF4-FFF2-40B4-BE49-F238E27FC236}">
                <a16:creationId xmlns:a16="http://schemas.microsoft.com/office/drawing/2014/main" id="{11A4EA8F-5AC8-AE12-E5B6-357CD11CC2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20536" y="332656"/>
            <a:ext cx="800088" cy="720080"/>
          </a:xfrm>
          <a:prstGeom prst="rect">
            <a:avLst/>
          </a:prstGeom>
        </p:spPr>
      </p:pic>
      <p:pic>
        <p:nvPicPr>
          <p:cNvPr id="18" name="Picture 17">
            <a:extLst>
              <a:ext uri="{FF2B5EF4-FFF2-40B4-BE49-F238E27FC236}">
                <a16:creationId xmlns:a16="http://schemas.microsoft.com/office/drawing/2014/main" id="{4963B5F8-C35B-7989-B8AF-D74F332DAC6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21408432">
            <a:off x="728208" y="3854459"/>
            <a:ext cx="3806204" cy="2511310"/>
          </a:xfrm>
          <a:prstGeom prst="rect">
            <a:avLst/>
          </a:prstGeom>
          <a:ln w="63500" cap="sq">
            <a:solidFill>
              <a:schemeClr val="bg1"/>
            </a:solidFill>
            <a:miter lim="800000"/>
          </a:ln>
        </p:spPr>
      </p:pic>
      <p:sp>
        <p:nvSpPr>
          <p:cNvPr id="14" name="Text Placeholder 2">
            <a:extLst>
              <a:ext uri="{FF2B5EF4-FFF2-40B4-BE49-F238E27FC236}">
                <a16:creationId xmlns:a16="http://schemas.microsoft.com/office/drawing/2014/main" id="{8BD9A766-87D9-69D3-832F-ED2635A6E86B}"/>
              </a:ext>
            </a:extLst>
          </p:cNvPr>
          <p:cNvSpPr txBox="1">
            <a:spLocks/>
          </p:cNvSpPr>
          <p:nvPr/>
        </p:nvSpPr>
        <p:spPr>
          <a:xfrm rot="21423540">
            <a:off x="8407848" y="1681106"/>
            <a:ext cx="2922595" cy="701731"/>
          </a:xfrm>
          <a:prstGeom prst="rect">
            <a:avLst/>
          </a:prstGeom>
          <a:solidFill>
            <a:schemeClr val="accent3"/>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Protecting</a:t>
            </a:r>
          </a:p>
        </p:txBody>
      </p:sp>
      <p:sp>
        <p:nvSpPr>
          <p:cNvPr id="15" name="Text Placeholder 2">
            <a:extLst>
              <a:ext uri="{FF2B5EF4-FFF2-40B4-BE49-F238E27FC236}">
                <a16:creationId xmlns:a16="http://schemas.microsoft.com/office/drawing/2014/main" id="{FE846545-112A-0574-75C8-4312C26A7F51}"/>
              </a:ext>
            </a:extLst>
          </p:cNvPr>
          <p:cNvSpPr txBox="1">
            <a:spLocks/>
          </p:cNvSpPr>
          <p:nvPr/>
        </p:nvSpPr>
        <p:spPr>
          <a:xfrm>
            <a:off x="8621697" y="2354912"/>
            <a:ext cx="3281668" cy="701731"/>
          </a:xfrm>
          <a:prstGeom prst="rect">
            <a:avLst/>
          </a:prstGeom>
          <a:solidFill>
            <a:schemeClr val="accent3"/>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young trees</a:t>
            </a:r>
          </a:p>
        </p:txBody>
      </p:sp>
    </p:spTree>
    <p:extLst>
      <p:ext uri="{BB962C8B-B14F-4D97-AF65-F5344CB8AC3E}">
        <p14:creationId xmlns:p14="http://schemas.microsoft.com/office/powerpoint/2010/main" val="2774515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416B5B1-EAF4-4741-B26E-25BCE0C42396}"/>
              </a:ext>
            </a:extLst>
          </p:cNvPr>
          <p:cNvSpPr>
            <a:spLocks noGrp="1"/>
          </p:cNvSpPr>
          <p:nvPr>
            <p:ph type="body" sz="quarter" idx="12"/>
          </p:nvPr>
        </p:nvSpPr>
        <p:spPr>
          <a:xfrm>
            <a:off x="8256415" y="6377124"/>
            <a:ext cx="3082896" cy="244682"/>
          </a:xfrm>
        </p:spPr>
        <p:txBody>
          <a:bodyPr/>
          <a:lstStyle/>
          <a:p>
            <a:r>
              <a:rPr lang="en-US" sz="1100" err="1"/>
              <a:t>Kielder</a:t>
            </a:r>
            <a:r>
              <a:rPr lang="en-US" sz="1100"/>
              <a:t> Forest &amp; Water Park, Northumberland</a:t>
            </a:r>
          </a:p>
        </p:txBody>
      </p:sp>
      <p:pic>
        <p:nvPicPr>
          <p:cNvPr id="3" name="Picture 2" descr="A tractor in a forest&#10;&#10;AI-generated content may be incorrect.">
            <a:extLst>
              <a:ext uri="{FF2B5EF4-FFF2-40B4-BE49-F238E27FC236}">
                <a16:creationId xmlns:a16="http://schemas.microsoft.com/office/drawing/2014/main" id="{C6CED023-4BC9-C20B-76C8-200BA4D17A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15480" y="-906908"/>
            <a:ext cx="12864752" cy="8488083"/>
          </a:xfrm>
          <a:prstGeom prst="rect">
            <a:avLst/>
          </a:prstGeom>
        </p:spPr>
      </p:pic>
      <p:pic>
        <p:nvPicPr>
          <p:cNvPr id="4" name="Picture 3">
            <a:extLst>
              <a:ext uri="{FF2B5EF4-FFF2-40B4-BE49-F238E27FC236}">
                <a16:creationId xmlns:a16="http://schemas.microsoft.com/office/drawing/2014/main" id="{96BC367C-49DC-7101-EFE0-71008A3C5B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56527">
            <a:off x="-243559" y="1543710"/>
            <a:ext cx="4065299" cy="6097949"/>
          </a:xfrm>
          <a:prstGeom prst="rect">
            <a:avLst/>
          </a:prstGeom>
          <a:ln w="63500" cap="sq">
            <a:solidFill>
              <a:schemeClr val="bg1"/>
            </a:solidFill>
            <a:miter lim="800000"/>
          </a:ln>
        </p:spPr>
      </p:pic>
      <p:sp>
        <p:nvSpPr>
          <p:cNvPr id="5" name="Text Placeholder 2">
            <a:extLst>
              <a:ext uri="{FF2B5EF4-FFF2-40B4-BE49-F238E27FC236}">
                <a16:creationId xmlns:a16="http://schemas.microsoft.com/office/drawing/2014/main" id="{D852332B-A25D-4FE9-39FD-8708B31D0194}"/>
              </a:ext>
            </a:extLst>
          </p:cNvPr>
          <p:cNvSpPr txBox="1">
            <a:spLocks/>
          </p:cNvSpPr>
          <p:nvPr/>
        </p:nvSpPr>
        <p:spPr>
          <a:xfrm rot="21321594">
            <a:off x="2879951" y="4692047"/>
            <a:ext cx="2484976" cy="701731"/>
          </a:xfrm>
          <a:prstGeom prst="rect">
            <a:avLst/>
          </a:prstGeom>
          <a:solidFill>
            <a:schemeClr val="tx2"/>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Thinning</a:t>
            </a:r>
          </a:p>
        </p:txBody>
      </p:sp>
      <p:pic>
        <p:nvPicPr>
          <p:cNvPr id="7" name="Picture 6" descr="A white tree and a black background&#10;&#10;AI-generated content may be incorrect.">
            <a:extLst>
              <a:ext uri="{FF2B5EF4-FFF2-40B4-BE49-F238E27FC236}">
                <a16:creationId xmlns:a16="http://schemas.microsoft.com/office/drawing/2014/main" id="{DB1ABFB3-FDBE-65C6-D43D-BDFF0798EB1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9362" y="393166"/>
            <a:ext cx="800088" cy="720080"/>
          </a:xfrm>
          <a:prstGeom prst="rect">
            <a:avLst/>
          </a:prstGeom>
        </p:spPr>
      </p:pic>
      <p:pic>
        <p:nvPicPr>
          <p:cNvPr id="9" name="Picture 8">
            <a:extLst>
              <a:ext uri="{FF2B5EF4-FFF2-40B4-BE49-F238E27FC236}">
                <a16:creationId xmlns:a16="http://schemas.microsoft.com/office/drawing/2014/main" id="{3CD9BAF1-58AD-110C-BD7C-E67E9DE9DF0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21415149">
            <a:off x="-134963" y="-304818"/>
            <a:ext cx="3848105" cy="2585718"/>
          </a:xfrm>
          <a:prstGeom prst="rect">
            <a:avLst/>
          </a:prstGeom>
          <a:ln w="63500" cap="sq">
            <a:solidFill>
              <a:schemeClr val="bg1"/>
            </a:solidFill>
            <a:miter lim="800000"/>
          </a:ln>
        </p:spPr>
      </p:pic>
    </p:spTree>
    <p:extLst>
      <p:ext uri="{BB962C8B-B14F-4D97-AF65-F5344CB8AC3E}">
        <p14:creationId xmlns:p14="http://schemas.microsoft.com/office/powerpoint/2010/main" val="166559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416B5B1-EAF4-4741-B26E-25BCE0C42396}"/>
              </a:ext>
            </a:extLst>
          </p:cNvPr>
          <p:cNvSpPr>
            <a:spLocks noGrp="1"/>
          </p:cNvSpPr>
          <p:nvPr>
            <p:ph type="body" sz="quarter" idx="12"/>
          </p:nvPr>
        </p:nvSpPr>
        <p:spPr>
          <a:xfrm>
            <a:off x="7761087" y="6377124"/>
            <a:ext cx="3578224" cy="244682"/>
          </a:xfrm>
        </p:spPr>
        <p:txBody>
          <a:bodyPr/>
          <a:lstStyle/>
          <a:p>
            <a:r>
              <a:rPr lang="en-US" sz="1100" err="1"/>
              <a:t>Westonbirt</a:t>
            </a:r>
            <a:r>
              <a:rPr lang="en-US"/>
              <a:t>, The National Arboretum, Gloucestershire</a:t>
            </a:r>
            <a:endParaRPr lang="en-US" sz="1100"/>
          </a:p>
        </p:txBody>
      </p:sp>
      <p:pic>
        <p:nvPicPr>
          <p:cNvPr id="4" name="Picture 3" descr="A sun shining through trees&#10;&#10;AI-generated content may be incorrect.">
            <a:extLst>
              <a:ext uri="{FF2B5EF4-FFF2-40B4-BE49-F238E27FC236}">
                <a16:creationId xmlns:a16="http://schemas.microsoft.com/office/drawing/2014/main" id="{321F87AB-CB0F-6936-F425-2A03C676601F}"/>
              </a:ext>
            </a:extLst>
          </p:cNvPr>
          <p:cNvPicPr>
            <a:picLocks noChangeAspect="1"/>
          </p:cNvPicPr>
          <p:nvPr/>
        </p:nvPicPr>
        <p:blipFill>
          <a:blip r:embed="rId3"/>
          <a:stretch>
            <a:fillRect/>
          </a:stretch>
        </p:blipFill>
        <p:spPr>
          <a:xfrm>
            <a:off x="-24680" y="-2043608"/>
            <a:ext cx="12331371" cy="9865096"/>
          </a:xfrm>
          <a:prstGeom prst="rect">
            <a:avLst/>
          </a:prstGeom>
        </p:spPr>
      </p:pic>
      <p:pic>
        <p:nvPicPr>
          <p:cNvPr id="2" name="Picture 1" descr="A white tree and a black background&#10;&#10;AI-generated content may be incorrect.">
            <a:extLst>
              <a:ext uri="{FF2B5EF4-FFF2-40B4-BE49-F238E27FC236}">
                <a16:creationId xmlns:a16="http://schemas.microsoft.com/office/drawing/2014/main" id="{FB3DCA39-FEC7-111B-D0E4-B347B74BC9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20536" y="332656"/>
            <a:ext cx="800088" cy="720080"/>
          </a:xfrm>
          <a:prstGeom prst="rect">
            <a:avLst/>
          </a:prstGeom>
        </p:spPr>
      </p:pic>
      <p:pic>
        <p:nvPicPr>
          <p:cNvPr id="7" name="Picture 6" descr="A person looking through binoculars in the woods&#10;&#10;AI-generated content may be incorrect.">
            <a:extLst>
              <a:ext uri="{FF2B5EF4-FFF2-40B4-BE49-F238E27FC236}">
                <a16:creationId xmlns:a16="http://schemas.microsoft.com/office/drawing/2014/main" id="{24307E2D-9CD6-4D37-FC98-15E33D776EF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1338549">
            <a:off x="1540270" y="1895951"/>
            <a:ext cx="5270420" cy="3514996"/>
          </a:xfrm>
          <a:prstGeom prst="rect">
            <a:avLst/>
          </a:prstGeom>
          <a:ln w="63500" cap="sq">
            <a:solidFill>
              <a:schemeClr val="bg1"/>
            </a:solidFill>
            <a:miter lim="800000"/>
          </a:ln>
        </p:spPr>
      </p:pic>
      <p:sp>
        <p:nvSpPr>
          <p:cNvPr id="8" name="Text Placeholder 2">
            <a:extLst>
              <a:ext uri="{FF2B5EF4-FFF2-40B4-BE49-F238E27FC236}">
                <a16:creationId xmlns:a16="http://schemas.microsoft.com/office/drawing/2014/main" id="{95C3C901-95D3-3916-3A21-6DD55E1990C5}"/>
              </a:ext>
            </a:extLst>
          </p:cNvPr>
          <p:cNvSpPr txBox="1">
            <a:spLocks/>
          </p:cNvSpPr>
          <p:nvPr/>
        </p:nvSpPr>
        <p:spPr>
          <a:xfrm rot="188841">
            <a:off x="710438" y="5528690"/>
            <a:ext cx="5605146" cy="701731"/>
          </a:xfrm>
          <a:prstGeom prst="rect">
            <a:avLst/>
          </a:prstGeom>
          <a:solidFill>
            <a:schemeClr val="accent6"/>
          </a:solidFill>
        </p:spPr>
        <p:txBody>
          <a:bodyPr vert="horz" wrap="squar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Sure, steady growth</a:t>
            </a:r>
          </a:p>
        </p:txBody>
      </p:sp>
    </p:spTree>
    <p:extLst>
      <p:ext uri="{BB962C8B-B14F-4D97-AF65-F5344CB8AC3E}">
        <p14:creationId xmlns:p14="http://schemas.microsoft.com/office/powerpoint/2010/main" val="2007563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416B5B1-EAF4-4741-B26E-25BCE0C42396}"/>
              </a:ext>
            </a:extLst>
          </p:cNvPr>
          <p:cNvSpPr>
            <a:spLocks noGrp="1"/>
          </p:cNvSpPr>
          <p:nvPr>
            <p:ph type="body" sz="quarter" idx="12"/>
          </p:nvPr>
        </p:nvSpPr>
        <p:spPr>
          <a:xfrm>
            <a:off x="9404165" y="6377124"/>
            <a:ext cx="1935146" cy="244682"/>
          </a:xfrm>
        </p:spPr>
        <p:txBody>
          <a:bodyPr/>
          <a:lstStyle/>
          <a:p>
            <a:r>
              <a:rPr lang="en-US" sz="1100"/>
              <a:t>The New Forest, Hampshire</a:t>
            </a:r>
          </a:p>
        </p:txBody>
      </p:sp>
      <p:sp>
        <p:nvSpPr>
          <p:cNvPr id="11" name="Freeform 10">
            <a:extLst>
              <a:ext uri="{FF2B5EF4-FFF2-40B4-BE49-F238E27FC236}">
                <a16:creationId xmlns:a16="http://schemas.microsoft.com/office/drawing/2014/main" id="{F3D448A2-B6F4-D3E6-B2FD-6AA77605A82B}"/>
              </a:ext>
            </a:extLst>
          </p:cNvPr>
          <p:cNvSpPr/>
          <p:nvPr/>
        </p:nvSpPr>
        <p:spPr>
          <a:xfrm rot="19892485">
            <a:off x="1407178" y="6427056"/>
            <a:ext cx="13997788" cy="2003642"/>
          </a:xfrm>
          <a:custGeom>
            <a:avLst/>
            <a:gdLst>
              <a:gd name="csX0" fmla="*/ 0 w 13997788"/>
              <a:gd name="csY0" fmla="*/ 739619 h 2003642"/>
              <a:gd name="csX1" fmla="*/ 5446059 w 13997788"/>
              <a:gd name="csY1" fmla="*/ 1492654 h 2003642"/>
              <a:gd name="csX2" fmla="*/ 10771095 w 13997788"/>
              <a:gd name="csY2" fmla="*/ 30 h 2003642"/>
              <a:gd name="csX3" fmla="*/ 13675659 w 13997788"/>
              <a:gd name="csY3" fmla="*/ 1452313 h 2003642"/>
              <a:gd name="csX4" fmla="*/ 13796683 w 13997788"/>
              <a:gd name="csY4" fmla="*/ 2003642 h 2003642"/>
            </a:gdLst>
            <a:ahLst/>
            <a:cxnLst>
              <a:cxn ang="0">
                <a:pos x="csX0" y="csY0"/>
              </a:cxn>
              <a:cxn ang="0">
                <a:pos x="csX1" y="csY1"/>
              </a:cxn>
              <a:cxn ang="0">
                <a:pos x="csX2" y="csY2"/>
              </a:cxn>
              <a:cxn ang="0">
                <a:pos x="csX3" y="csY3"/>
              </a:cxn>
              <a:cxn ang="0">
                <a:pos x="csX4" y="csY4"/>
              </a:cxn>
            </a:cxnLst>
            <a:rect l="l" t="t" r="r" b="b"/>
            <a:pathLst>
              <a:path w="13997788" h="2003642">
                <a:moveTo>
                  <a:pt x="0" y="739619"/>
                </a:moveTo>
                <a:cubicBezTo>
                  <a:pt x="1825438" y="1177769"/>
                  <a:pt x="3650877" y="1615919"/>
                  <a:pt x="5446059" y="1492654"/>
                </a:cubicBezTo>
                <a:cubicBezTo>
                  <a:pt x="7241241" y="1369389"/>
                  <a:pt x="9399495" y="6753"/>
                  <a:pt x="10771095" y="30"/>
                </a:cubicBezTo>
                <a:cubicBezTo>
                  <a:pt x="12142695" y="-6694"/>
                  <a:pt x="13171394" y="1118378"/>
                  <a:pt x="13675659" y="1452313"/>
                </a:cubicBezTo>
                <a:cubicBezTo>
                  <a:pt x="14179924" y="1786248"/>
                  <a:pt x="13988303" y="1894945"/>
                  <a:pt x="13796683" y="2003642"/>
                </a:cubicBezTo>
              </a:path>
            </a:pathLst>
          </a:custGeom>
          <a:noFill/>
          <a:ln w="3810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 machine in a forest&#10;&#10;AI-generated content may be incorrect.">
            <a:extLst>
              <a:ext uri="{FF2B5EF4-FFF2-40B4-BE49-F238E27FC236}">
                <a16:creationId xmlns:a16="http://schemas.microsoft.com/office/drawing/2014/main" id="{3D3417F8-B81A-C1F3-DBB9-58D3EBF267D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9015" y="-599840"/>
            <a:ext cx="13307065" cy="748522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close-up of a machine&#10;&#10;AI-generated content may be incorrect.">
            <a:extLst>
              <a:ext uri="{FF2B5EF4-FFF2-40B4-BE49-F238E27FC236}">
                <a16:creationId xmlns:a16="http://schemas.microsoft.com/office/drawing/2014/main" id="{133C0D51-08F4-68CB-7B39-AF2DE22A448B}"/>
              </a:ext>
            </a:extLst>
          </p:cNvPr>
          <p:cNvPicPr>
            <a:picLocks noChangeAspect="1"/>
          </p:cNvPicPr>
          <p:nvPr/>
        </p:nvPicPr>
        <p:blipFill>
          <a:blip r:embed="rId4"/>
          <a:stretch>
            <a:fillRect/>
          </a:stretch>
        </p:blipFill>
        <p:spPr>
          <a:xfrm rot="350629">
            <a:off x="6243166" y="-467363"/>
            <a:ext cx="6539518" cy="3683010"/>
          </a:xfrm>
          <a:prstGeom prst="rect">
            <a:avLst/>
          </a:prstGeom>
          <a:ln w="63500">
            <a:solidFill>
              <a:schemeClr val="bg1"/>
            </a:solidFill>
            <a:miter lim="800000"/>
          </a:ln>
        </p:spPr>
      </p:pic>
      <p:sp>
        <p:nvSpPr>
          <p:cNvPr id="5" name="Text Placeholder 2">
            <a:extLst>
              <a:ext uri="{FF2B5EF4-FFF2-40B4-BE49-F238E27FC236}">
                <a16:creationId xmlns:a16="http://schemas.microsoft.com/office/drawing/2014/main" id="{ADF6FE5D-4FE4-625C-C716-15926575FA4E}"/>
              </a:ext>
            </a:extLst>
          </p:cNvPr>
          <p:cNvSpPr txBox="1">
            <a:spLocks/>
          </p:cNvSpPr>
          <p:nvPr/>
        </p:nvSpPr>
        <p:spPr>
          <a:xfrm rot="236146">
            <a:off x="9516217" y="3207698"/>
            <a:ext cx="1929504" cy="701731"/>
          </a:xfrm>
          <a:prstGeom prst="rect">
            <a:avLst/>
          </a:prstGeom>
          <a:solidFill>
            <a:schemeClr val="accent5"/>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Felling</a:t>
            </a:r>
          </a:p>
        </p:txBody>
      </p:sp>
      <p:pic>
        <p:nvPicPr>
          <p:cNvPr id="10" name="Picture 9" descr="A white tree and a black background&#10;&#10;AI-generated content may be incorrect.">
            <a:extLst>
              <a:ext uri="{FF2B5EF4-FFF2-40B4-BE49-F238E27FC236}">
                <a16:creationId xmlns:a16="http://schemas.microsoft.com/office/drawing/2014/main" id="{4A61B44B-F098-0EC1-86E7-5B122007048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20536" y="332656"/>
            <a:ext cx="800088" cy="720080"/>
          </a:xfrm>
          <a:prstGeom prst="rect">
            <a:avLst/>
          </a:prstGeom>
        </p:spPr>
      </p:pic>
    </p:spTree>
    <p:extLst>
      <p:ext uri="{BB962C8B-B14F-4D97-AF65-F5344CB8AC3E}">
        <p14:creationId xmlns:p14="http://schemas.microsoft.com/office/powerpoint/2010/main" val="1181086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truck carrying logs in a forest&#10;&#10;AI-generated content may be incorrect.">
            <a:extLst>
              <a:ext uri="{FF2B5EF4-FFF2-40B4-BE49-F238E27FC236}">
                <a16:creationId xmlns:a16="http://schemas.microsoft.com/office/drawing/2014/main" id="{B3020A4B-376F-4F9B-EF83-FAD8A33298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6752" y="-2476127"/>
            <a:ext cx="12440641" cy="9334127"/>
          </a:xfrm>
          <a:prstGeom prst="rect">
            <a:avLst/>
          </a:prstGeom>
        </p:spPr>
      </p:pic>
      <p:sp>
        <p:nvSpPr>
          <p:cNvPr id="11" name="Freeform 10">
            <a:extLst>
              <a:ext uri="{FF2B5EF4-FFF2-40B4-BE49-F238E27FC236}">
                <a16:creationId xmlns:a16="http://schemas.microsoft.com/office/drawing/2014/main" id="{DD2605B3-D196-4E9D-226A-A89190F037EC}"/>
              </a:ext>
            </a:extLst>
          </p:cNvPr>
          <p:cNvSpPr/>
          <p:nvPr/>
        </p:nvSpPr>
        <p:spPr>
          <a:xfrm>
            <a:off x="-370390" y="1770927"/>
            <a:ext cx="12674279" cy="4456253"/>
          </a:xfrm>
          <a:custGeom>
            <a:avLst/>
            <a:gdLst>
              <a:gd name="csX0" fmla="*/ 12674279 w 12674279"/>
              <a:gd name="csY0" fmla="*/ 0 h 4456253"/>
              <a:gd name="csX1" fmla="*/ 11053823 w 12674279"/>
              <a:gd name="csY1" fmla="*/ 1145893 h 4456253"/>
              <a:gd name="csX2" fmla="*/ 9190299 w 12674279"/>
              <a:gd name="csY2" fmla="*/ 1134319 h 4456253"/>
              <a:gd name="csX3" fmla="*/ 6620719 w 12674279"/>
              <a:gd name="csY3" fmla="*/ 266217 h 4456253"/>
              <a:gd name="csX4" fmla="*/ 3090441 w 12674279"/>
              <a:gd name="csY4" fmla="*/ 428263 h 4456253"/>
              <a:gd name="csX5" fmla="*/ 1585732 w 12674279"/>
              <a:gd name="csY5" fmla="*/ 3507129 h 4456253"/>
              <a:gd name="csX6" fmla="*/ 0 w 12674279"/>
              <a:gd name="csY6" fmla="*/ 4456253 h 4456253"/>
              <a:gd name="csX7" fmla="*/ 0 w 12674279"/>
              <a:gd name="csY7" fmla="*/ 4456253 h 44562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674279" h="4456253">
                <a:moveTo>
                  <a:pt x="12674279" y="0"/>
                </a:moveTo>
                <a:cubicBezTo>
                  <a:pt x="12154382" y="478420"/>
                  <a:pt x="11634486" y="956840"/>
                  <a:pt x="11053823" y="1145893"/>
                </a:cubicBezTo>
                <a:cubicBezTo>
                  <a:pt x="10473160" y="1334946"/>
                  <a:pt x="9929150" y="1280932"/>
                  <a:pt x="9190299" y="1134319"/>
                </a:cubicBezTo>
                <a:cubicBezTo>
                  <a:pt x="8451448" y="987706"/>
                  <a:pt x="7637362" y="383893"/>
                  <a:pt x="6620719" y="266217"/>
                </a:cubicBezTo>
                <a:cubicBezTo>
                  <a:pt x="5604076" y="148541"/>
                  <a:pt x="3929605" y="-111889"/>
                  <a:pt x="3090441" y="428263"/>
                </a:cubicBezTo>
                <a:cubicBezTo>
                  <a:pt x="2251276" y="968415"/>
                  <a:pt x="2100805" y="2835797"/>
                  <a:pt x="1585732" y="3507129"/>
                </a:cubicBezTo>
                <a:cubicBezTo>
                  <a:pt x="1070659" y="4178461"/>
                  <a:pt x="0" y="4456253"/>
                  <a:pt x="0" y="4456253"/>
                </a:cubicBezTo>
                <a:lnTo>
                  <a:pt x="0" y="4456253"/>
                </a:lnTo>
              </a:path>
            </a:pathLst>
          </a:custGeom>
          <a:noFill/>
          <a:ln w="3810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tractor loading logs into a forest&#10;&#10;AI-generated content may be incorrect.">
            <a:extLst>
              <a:ext uri="{FF2B5EF4-FFF2-40B4-BE49-F238E27FC236}">
                <a16:creationId xmlns:a16="http://schemas.microsoft.com/office/drawing/2014/main" id="{7176DE1C-6474-FE5D-649A-A89C1716EB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38125">
            <a:off x="-665472" y="-454994"/>
            <a:ext cx="7104112" cy="4717646"/>
          </a:xfrm>
          <a:prstGeom prst="rect">
            <a:avLst/>
          </a:prstGeom>
          <a:ln w="63500" cap="sq">
            <a:solidFill>
              <a:schemeClr val="bg1"/>
            </a:solidFill>
            <a:miter lim="800000"/>
          </a:ln>
        </p:spPr>
      </p:pic>
      <p:pic>
        <p:nvPicPr>
          <p:cNvPr id="3" name="Picture 2">
            <a:extLst>
              <a:ext uri="{FF2B5EF4-FFF2-40B4-BE49-F238E27FC236}">
                <a16:creationId xmlns:a16="http://schemas.microsoft.com/office/drawing/2014/main" id="{098731EC-F63C-C8B3-9989-A992751CDD8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91154" y="1340768"/>
            <a:ext cx="4699727" cy="3100851"/>
          </a:xfrm>
          <a:prstGeom prst="rect">
            <a:avLst/>
          </a:prstGeom>
          <a:ln w="63500" cap="sq">
            <a:solidFill>
              <a:schemeClr val="bg1"/>
            </a:solidFill>
            <a:miter lim="800000"/>
          </a:ln>
        </p:spPr>
      </p:pic>
      <p:sp>
        <p:nvSpPr>
          <p:cNvPr id="9" name="Text Placeholder 2">
            <a:extLst>
              <a:ext uri="{FF2B5EF4-FFF2-40B4-BE49-F238E27FC236}">
                <a16:creationId xmlns:a16="http://schemas.microsoft.com/office/drawing/2014/main" id="{1D76C2E8-BCEE-F509-7664-79BE5A07341B}"/>
              </a:ext>
            </a:extLst>
          </p:cNvPr>
          <p:cNvSpPr txBox="1">
            <a:spLocks/>
          </p:cNvSpPr>
          <p:nvPr/>
        </p:nvSpPr>
        <p:spPr>
          <a:xfrm rot="21371596">
            <a:off x="6813668" y="1134648"/>
            <a:ext cx="2055243" cy="701731"/>
          </a:xfrm>
          <a:prstGeom prst="rect">
            <a:avLst/>
          </a:prstGeom>
          <a:solidFill>
            <a:schemeClr val="accent4"/>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Timber</a:t>
            </a:r>
          </a:p>
        </p:txBody>
      </p:sp>
      <p:pic>
        <p:nvPicPr>
          <p:cNvPr id="14" name="Picture 13" descr="A white tree and a black background&#10;&#10;AI-generated content may be incorrect.">
            <a:extLst>
              <a:ext uri="{FF2B5EF4-FFF2-40B4-BE49-F238E27FC236}">
                <a16:creationId xmlns:a16="http://schemas.microsoft.com/office/drawing/2014/main" id="{6AAEAB0E-20BB-F522-07ED-B059A67F043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920536" y="332656"/>
            <a:ext cx="800088" cy="720080"/>
          </a:xfrm>
          <a:prstGeom prst="rect">
            <a:avLst/>
          </a:prstGeom>
        </p:spPr>
      </p:pic>
    </p:spTree>
    <p:extLst>
      <p:ext uri="{BB962C8B-B14F-4D97-AF65-F5344CB8AC3E}">
        <p14:creationId xmlns:p14="http://schemas.microsoft.com/office/powerpoint/2010/main" val="1559054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54DC5E-009B-380A-72EC-5FB27F9E1DD9}"/>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96CE1ED4-578F-E081-86F6-238238DC8AFD}"/>
              </a:ext>
            </a:extLst>
          </p:cNvPr>
          <p:cNvSpPr>
            <a:spLocks noGrp="1"/>
          </p:cNvSpPr>
          <p:nvPr>
            <p:ph type="body" sz="quarter" idx="12"/>
          </p:nvPr>
        </p:nvSpPr>
        <p:spPr>
          <a:xfrm>
            <a:off x="9396150" y="6377124"/>
            <a:ext cx="1943161" cy="244682"/>
          </a:xfrm>
        </p:spPr>
        <p:txBody>
          <a:bodyPr/>
          <a:lstStyle/>
          <a:p>
            <a:r>
              <a:rPr lang="en-US" sz="1100"/>
              <a:t>Symonds </a:t>
            </a:r>
            <a:r>
              <a:rPr lang="en-US" sz="1100" err="1"/>
              <a:t>Yat</a:t>
            </a:r>
            <a:r>
              <a:rPr lang="en-US" sz="1100"/>
              <a:t>, Herefordshire</a:t>
            </a:r>
          </a:p>
        </p:txBody>
      </p:sp>
      <p:pic>
        <p:nvPicPr>
          <p:cNvPr id="4" name="Picture 3" descr="A large stack of wood in a warehouse&#10;&#10;AI-generated content may be incorrect.">
            <a:extLst>
              <a:ext uri="{FF2B5EF4-FFF2-40B4-BE49-F238E27FC236}">
                <a16:creationId xmlns:a16="http://schemas.microsoft.com/office/drawing/2014/main" id="{0FAF720F-89BD-FE88-BFFE-7BBC4D6505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5540" y="-747464"/>
            <a:ext cx="12514635" cy="8352928"/>
          </a:xfrm>
          <a:prstGeom prst="rect">
            <a:avLst/>
          </a:prstGeom>
        </p:spPr>
      </p:pic>
      <p:sp>
        <p:nvSpPr>
          <p:cNvPr id="5" name="Text Placeholder 2">
            <a:extLst>
              <a:ext uri="{FF2B5EF4-FFF2-40B4-BE49-F238E27FC236}">
                <a16:creationId xmlns:a16="http://schemas.microsoft.com/office/drawing/2014/main" id="{1A2602CB-6F2D-22A0-A40D-318F1070E1E0}"/>
              </a:ext>
            </a:extLst>
          </p:cNvPr>
          <p:cNvSpPr txBox="1">
            <a:spLocks/>
          </p:cNvSpPr>
          <p:nvPr/>
        </p:nvSpPr>
        <p:spPr>
          <a:xfrm rot="21385524">
            <a:off x="1507219" y="2272903"/>
            <a:ext cx="2204450" cy="701731"/>
          </a:xfrm>
          <a:prstGeom prst="rect">
            <a:avLst/>
          </a:prstGeom>
          <a:solidFill>
            <a:schemeClr val="accent1"/>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Sawmill</a:t>
            </a:r>
          </a:p>
        </p:txBody>
      </p:sp>
      <p:pic>
        <p:nvPicPr>
          <p:cNvPr id="3" name="Picture 2" descr="A large factory with machinery&#10;&#10;AI-generated content may be incorrect.">
            <a:extLst>
              <a:ext uri="{FF2B5EF4-FFF2-40B4-BE49-F238E27FC236}">
                <a16:creationId xmlns:a16="http://schemas.microsoft.com/office/drawing/2014/main" id="{906663F7-0A3B-A97A-9DAE-2DD219C761D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305358">
            <a:off x="7091328" y="3633658"/>
            <a:ext cx="4755050" cy="3170033"/>
          </a:xfrm>
          <a:prstGeom prst="rect">
            <a:avLst/>
          </a:prstGeom>
          <a:ln w="63500" cap="sq">
            <a:solidFill>
              <a:schemeClr val="bg1"/>
            </a:solidFill>
            <a:miter lim="800000"/>
          </a:ln>
        </p:spPr>
      </p:pic>
      <p:pic>
        <p:nvPicPr>
          <p:cNvPr id="7" name="Picture 6" descr="A white tree and a black background&#10;&#10;AI-generated content may be incorrect.">
            <a:extLst>
              <a:ext uri="{FF2B5EF4-FFF2-40B4-BE49-F238E27FC236}">
                <a16:creationId xmlns:a16="http://schemas.microsoft.com/office/drawing/2014/main" id="{D03261FE-85DC-9830-101C-351F97BDE44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20536" y="332656"/>
            <a:ext cx="800088" cy="720080"/>
          </a:xfrm>
          <a:prstGeom prst="rect">
            <a:avLst/>
          </a:prstGeom>
        </p:spPr>
      </p:pic>
    </p:spTree>
    <p:extLst>
      <p:ext uri="{BB962C8B-B14F-4D97-AF65-F5344CB8AC3E}">
        <p14:creationId xmlns:p14="http://schemas.microsoft.com/office/powerpoint/2010/main" val="2579727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0F4131-BF76-E3C3-C805-25AE5FC05437}"/>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88EFA994-CD03-7167-07F0-C3510E4BCFF6}"/>
              </a:ext>
            </a:extLst>
          </p:cNvPr>
          <p:cNvSpPr>
            <a:spLocks noGrp="1"/>
          </p:cNvSpPr>
          <p:nvPr>
            <p:ph type="body" sz="quarter" idx="12"/>
          </p:nvPr>
        </p:nvSpPr>
        <p:spPr>
          <a:xfrm>
            <a:off x="9396150" y="6377124"/>
            <a:ext cx="1943161" cy="244682"/>
          </a:xfrm>
        </p:spPr>
        <p:txBody>
          <a:bodyPr/>
          <a:lstStyle/>
          <a:p>
            <a:r>
              <a:rPr lang="en-US" sz="1100"/>
              <a:t>Symonds </a:t>
            </a:r>
            <a:r>
              <a:rPr lang="en-US" sz="1100" err="1"/>
              <a:t>Yat</a:t>
            </a:r>
            <a:r>
              <a:rPr lang="en-US" sz="1100"/>
              <a:t>, Herefordshire</a:t>
            </a:r>
          </a:p>
        </p:txBody>
      </p:sp>
      <p:pic>
        <p:nvPicPr>
          <p:cNvPr id="13" name="Picture 12" descr="A white paper with small specks&#10;&#10;AI-generated content may be incorrect.">
            <a:extLst>
              <a:ext uri="{FF2B5EF4-FFF2-40B4-BE49-F238E27FC236}">
                <a16:creationId xmlns:a16="http://schemas.microsoft.com/office/drawing/2014/main" id="{7BB18952-C949-ED09-CE69-2CC6F877D57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1865476" y="-2507944"/>
            <a:ext cx="9018704" cy="12749656"/>
          </a:xfrm>
          <a:prstGeom prst="rect">
            <a:avLst/>
          </a:prstGeom>
        </p:spPr>
      </p:pic>
      <p:pic>
        <p:nvPicPr>
          <p:cNvPr id="20" name="Picture 19">
            <a:extLst>
              <a:ext uri="{FF2B5EF4-FFF2-40B4-BE49-F238E27FC236}">
                <a16:creationId xmlns:a16="http://schemas.microsoft.com/office/drawing/2014/main" id="{B7DE067F-AE7D-8004-BFEC-91243B4E4F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08620" y="307399"/>
            <a:ext cx="800088" cy="756605"/>
          </a:xfrm>
          <a:prstGeom prst="rect">
            <a:avLst/>
          </a:prstGeom>
        </p:spPr>
      </p:pic>
      <p:sp>
        <p:nvSpPr>
          <p:cNvPr id="23" name="Freeform 22">
            <a:extLst>
              <a:ext uri="{FF2B5EF4-FFF2-40B4-BE49-F238E27FC236}">
                <a16:creationId xmlns:a16="http://schemas.microsoft.com/office/drawing/2014/main" id="{7B3E56FC-E635-F439-10AE-8A5998851C9A}"/>
              </a:ext>
            </a:extLst>
          </p:cNvPr>
          <p:cNvSpPr/>
          <p:nvPr/>
        </p:nvSpPr>
        <p:spPr>
          <a:xfrm>
            <a:off x="-335666" y="1481559"/>
            <a:ext cx="13171990" cy="5386041"/>
          </a:xfrm>
          <a:custGeom>
            <a:avLst/>
            <a:gdLst>
              <a:gd name="csX0" fmla="*/ 0 w 13171990"/>
              <a:gd name="csY0" fmla="*/ 0 h 5386041"/>
              <a:gd name="csX1" fmla="*/ 2187615 w 13171990"/>
              <a:gd name="csY1" fmla="*/ 972274 h 5386041"/>
              <a:gd name="csX2" fmla="*/ 3009418 w 13171990"/>
              <a:gd name="csY2" fmla="*/ 3194613 h 5386041"/>
              <a:gd name="csX3" fmla="*/ 4282633 w 13171990"/>
              <a:gd name="csY3" fmla="*/ 4282633 h 5386041"/>
              <a:gd name="csX4" fmla="*/ 7616142 w 13171990"/>
              <a:gd name="csY4" fmla="*/ 4525702 h 5386041"/>
              <a:gd name="csX5" fmla="*/ 9144000 w 13171990"/>
              <a:gd name="csY5" fmla="*/ 5162309 h 5386041"/>
              <a:gd name="csX6" fmla="*/ 11586258 w 13171990"/>
              <a:gd name="csY6" fmla="*/ 5312780 h 5386041"/>
              <a:gd name="csX7" fmla="*/ 13171990 w 13171990"/>
              <a:gd name="csY7" fmla="*/ 4062714 h 5386041"/>
              <a:gd name="csX8" fmla="*/ 13171990 w 13171990"/>
              <a:gd name="csY8" fmla="*/ 4062714 h 53860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171990" h="5386041">
                <a:moveTo>
                  <a:pt x="0" y="0"/>
                </a:moveTo>
                <a:cubicBezTo>
                  <a:pt x="843022" y="219919"/>
                  <a:pt x="1686045" y="439839"/>
                  <a:pt x="2187615" y="972274"/>
                </a:cubicBezTo>
                <a:cubicBezTo>
                  <a:pt x="2689185" y="1504710"/>
                  <a:pt x="2660248" y="2642887"/>
                  <a:pt x="3009418" y="3194613"/>
                </a:cubicBezTo>
                <a:cubicBezTo>
                  <a:pt x="3358588" y="3746339"/>
                  <a:pt x="3514846" y="4060785"/>
                  <a:pt x="4282633" y="4282633"/>
                </a:cubicBezTo>
                <a:cubicBezTo>
                  <a:pt x="5050420" y="4504481"/>
                  <a:pt x="6805914" y="4379089"/>
                  <a:pt x="7616142" y="4525702"/>
                </a:cubicBezTo>
                <a:cubicBezTo>
                  <a:pt x="8426370" y="4672315"/>
                  <a:pt x="8482314" y="5031129"/>
                  <a:pt x="9144000" y="5162309"/>
                </a:cubicBezTo>
                <a:cubicBezTo>
                  <a:pt x="9805686" y="5293489"/>
                  <a:pt x="10914926" y="5496046"/>
                  <a:pt x="11586258" y="5312780"/>
                </a:cubicBezTo>
                <a:cubicBezTo>
                  <a:pt x="12257590" y="5129514"/>
                  <a:pt x="13171990" y="4062714"/>
                  <a:pt x="13171990" y="4062714"/>
                </a:cubicBezTo>
                <a:lnTo>
                  <a:pt x="13171990" y="4062714"/>
                </a:lnTo>
              </a:path>
            </a:pathLst>
          </a:custGeom>
          <a:noFill/>
          <a:ln w="38100">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E0BE0352-5862-8E33-CE77-808ED55C7DA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12653" y="-32270"/>
            <a:ext cx="4995826" cy="3330551"/>
          </a:xfrm>
          <a:prstGeom prst="rect">
            <a:avLst/>
          </a:prstGeom>
          <a:ln w="63500" cap="sq">
            <a:solidFill>
              <a:schemeClr val="bg1"/>
            </a:solidFill>
            <a:miter lim="800000"/>
          </a:ln>
        </p:spPr>
      </p:pic>
      <p:pic>
        <p:nvPicPr>
          <p:cNvPr id="25" name="Picture 24">
            <a:extLst>
              <a:ext uri="{FF2B5EF4-FFF2-40B4-BE49-F238E27FC236}">
                <a16:creationId xmlns:a16="http://schemas.microsoft.com/office/drawing/2014/main" id="{9EE39822-18DA-7A74-305C-76405013A6A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28248" y="1991816"/>
            <a:ext cx="3451814" cy="5181600"/>
          </a:xfrm>
          <a:prstGeom prst="rect">
            <a:avLst/>
          </a:prstGeom>
          <a:ln w="63500" cap="sq">
            <a:solidFill>
              <a:schemeClr val="bg1"/>
            </a:solidFill>
            <a:miter lim="800000"/>
          </a:ln>
        </p:spPr>
      </p:pic>
      <p:pic>
        <p:nvPicPr>
          <p:cNvPr id="26" name="Picture 25">
            <a:extLst>
              <a:ext uri="{FF2B5EF4-FFF2-40B4-BE49-F238E27FC236}">
                <a16:creationId xmlns:a16="http://schemas.microsoft.com/office/drawing/2014/main" id="{1F48CA1E-8018-47B0-CBC9-661B85EF4E2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353189">
            <a:off x="3643589" y="3899832"/>
            <a:ext cx="4044680" cy="2693082"/>
          </a:xfrm>
          <a:prstGeom prst="rect">
            <a:avLst/>
          </a:prstGeom>
          <a:ln w="63500" cap="sq">
            <a:solidFill>
              <a:schemeClr val="bg1"/>
            </a:solidFill>
            <a:miter lim="800000"/>
          </a:ln>
        </p:spPr>
      </p:pic>
      <p:pic>
        <p:nvPicPr>
          <p:cNvPr id="27" name="Picture 26">
            <a:extLst>
              <a:ext uri="{FF2B5EF4-FFF2-40B4-BE49-F238E27FC236}">
                <a16:creationId xmlns:a16="http://schemas.microsoft.com/office/drawing/2014/main" id="{37DCB636-0DD1-4488-3ECF-26ADAA6EBC3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95923">
            <a:off x="569007" y="1015698"/>
            <a:ext cx="4931480" cy="3287653"/>
          </a:xfrm>
          <a:prstGeom prst="rect">
            <a:avLst/>
          </a:prstGeom>
          <a:ln w="63500" cap="sq">
            <a:solidFill>
              <a:schemeClr val="bg1"/>
            </a:solidFill>
            <a:miter lim="800000"/>
          </a:ln>
        </p:spPr>
      </p:pic>
      <p:sp>
        <p:nvSpPr>
          <p:cNvPr id="28" name="Text Placeholder 2">
            <a:extLst>
              <a:ext uri="{FF2B5EF4-FFF2-40B4-BE49-F238E27FC236}">
                <a16:creationId xmlns:a16="http://schemas.microsoft.com/office/drawing/2014/main" id="{20B88EBF-6F82-79EC-4C97-C848F9B522F8}"/>
              </a:ext>
            </a:extLst>
          </p:cNvPr>
          <p:cNvSpPr txBox="1">
            <a:spLocks/>
          </p:cNvSpPr>
          <p:nvPr/>
        </p:nvSpPr>
        <p:spPr>
          <a:xfrm rot="21385524">
            <a:off x="2526197" y="527052"/>
            <a:ext cx="1638013" cy="701731"/>
          </a:xfrm>
          <a:prstGeom prst="rect">
            <a:avLst/>
          </a:prstGeom>
          <a:solidFill>
            <a:schemeClr val="tx2"/>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Wood</a:t>
            </a:r>
          </a:p>
        </p:txBody>
      </p:sp>
      <p:pic>
        <p:nvPicPr>
          <p:cNvPr id="29" name="Picture 28" descr="A white sign with green text and a tree&#10;&#10;AI-generated content may be incorrect.">
            <a:extLst>
              <a:ext uri="{FF2B5EF4-FFF2-40B4-BE49-F238E27FC236}">
                <a16:creationId xmlns:a16="http://schemas.microsoft.com/office/drawing/2014/main" id="{D50FEFB9-A208-7003-AFF6-F391DA758F3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11424" y="4653136"/>
            <a:ext cx="1029265" cy="1604206"/>
          </a:xfrm>
          <a:prstGeom prst="rect">
            <a:avLst/>
          </a:prstGeom>
        </p:spPr>
      </p:pic>
    </p:spTree>
    <p:extLst>
      <p:ext uri="{BB962C8B-B14F-4D97-AF65-F5344CB8AC3E}">
        <p14:creationId xmlns:p14="http://schemas.microsoft.com/office/powerpoint/2010/main" val="4092439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30C252-E812-C14E-5047-011B3A0AA0C2}"/>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5BA4192D-B216-6D68-9BC5-D92D0690B38D}"/>
              </a:ext>
            </a:extLst>
          </p:cNvPr>
          <p:cNvSpPr>
            <a:spLocks noGrp="1"/>
          </p:cNvSpPr>
          <p:nvPr>
            <p:ph type="body" sz="quarter" idx="12"/>
          </p:nvPr>
        </p:nvSpPr>
        <p:spPr>
          <a:xfrm>
            <a:off x="9396150" y="6377124"/>
            <a:ext cx="1943161" cy="244682"/>
          </a:xfrm>
        </p:spPr>
        <p:txBody>
          <a:bodyPr/>
          <a:lstStyle/>
          <a:p>
            <a:r>
              <a:rPr lang="en-US" sz="1100"/>
              <a:t>Symonds </a:t>
            </a:r>
            <a:r>
              <a:rPr lang="en-US" sz="1100" err="1"/>
              <a:t>Yat</a:t>
            </a:r>
            <a:r>
              <a:rPr lang="en-US" sz="1100"/>
              <a:t>, Herefordshire</a:t>
            </a:r>
          </a:p>
        </p:txBody>
      </p:sp>
      <p:pic>
        <p:nvPicPr>
          <p:cNvPr id="5" name="Picture 4" descr="A white paper with small specks&#10;&#10;AI-generated content may be incorrect.">
            <a:extLst>
              <a:ext uri="{FF2B5EF4-FFF2-40B4-BE49-F238E27FC236}">
                <a16:creationId xmlns:a16="http://schemas.microsoft.com/office/drawing/2014/main" id="{685E0872-C415-B08C-EDF6-A719C9AB4A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1786599" y="-2869091"/>
            <a:ext cx="8706396" cy="12308149"/>
          </a:xfrm>
          <a:prstGeom prst="rect">
            <a:avLst/>
          </a:prstGeom>
        </p:spPr>
      </p:pic>
      <p:pic>
        <p:nvPicPr>
          <p:cNvPr id="14" name="Picture 13">
            <a:extLst>
              <a:ext uri="{FF2B5EF4-FFF2-40B4-BE49-F238E27FC236}">
                <a16:creationId xmlns:a16="http://schemas.microsoft.com/office/drawing/2014/main" id="{AEC55E3B-1F27-079C-D8B7-648CCD09C3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08620" y="307399"/>
            <a:ext cx="800088" cy="756605"/>
          </a:xfrm>
          <a:prstGeom prst="rect">
            <a:avLst/>
          </a:prstGeom>
        </p:spPr>
      </p:pic>
      <p:sp>
        <p:nvSpPr>
          <p:cNvPr id="17" name="Freeform 16">
            <a:extLst>
              <a:ext uri="{FF2B5EF4-FFF2-40B4-BE49-F238E27FC236}">
                <a16:creationId xmlns:a16="http://schemas.microsoft.com/office/drawing/2014/main" id="{9C2A339B-6ADC-F96C-D6CE-01E7C01FBB86}"/>
              </a:ext>
            </a:extLst>
          </p:cNvPr>
          <p:cNvSpPr/>
          <p:nvPr/>
        </p:nvSpPr>
        <p:spPr>
          <a:xfrm rot="248071">
            <a:off x="6273022" y="-2048266"/>
            <a:ext cx="13171990" cy="5386041"/>
          </a:xfrm>
          <a:custGeom>
            <a:avLst/>
            <a:gdLst>
              <a:gd name="csX0" fmla="*/ 0 w 13171990"/>
              <a:gd name="csY0" fmla="*/ 0 h 5386041"/>
              <a:gd name="csX1" fmla="*/ 2187615 w 13171990"/>
              <a:gd name="csY1" fmla="*/ 972274 h 5386041"/>
              <a:gd name="csX2" fmla="*/ 3009418 w 13171990"/>
              <a:gd name="csY2" fmla="*/ 3194613 h 5386041"/>
              <a:gd name="csX3" fmla="*/ 4282633 w 13171990"/>
              <a:gd name="csY3" fmla="*/ 4282633 h 5386041"/>
              <a:gd name="csX4" fmla="*/ 7616142 w 13171990"/>
              <a:gd name="csY4" fmla="*/ 4525702 h 5386041"/>
              <a:gd name="csX5" fmla="*/ 9144000 w 13171990"/>
              <a:gd name="csY5" fmla="*/ 5162309 h 5386041"/>
              <a:gd name="csX6" fmla="*/ 11586258 w 13171990"/>
              <a:gd name="csY6" fmla="*/ 5312780 h 5386041"/>
              <a:gd name="csX7" fmla="*/ 13171990 w 13171990"/>
              <a:gd name="csY7" fmla="*/ 4062714 h 5386041"/>
              <a:gd name="csX8" fmla="*/ 13171990 w 13171990"/>
              <a:gd name="csY8" fmla="*/ 4062714 h 53860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171990" h="5386041">
                <a:moveTo>
                  <a:pt x="0" y="0"/>
                </a:moveTo>
                <a:cubicBezTo>
                  <a:pt x="843022" y="219919"/>
                  <a:pt x="1686045" y="439839"/>
                  <a:pt x="2187615" y="972274"/>
                </a:cubicBezTo>
                <a:cubicBezTo>
                  <a:pt x="2689185" y="1504710"/>
                  <a:pt x="2660248" y="2642887"/>
                  <a:pt x="3009418" y="3194613"/>
                </a:cubicBezTo>
                <a:cubicBezTo>
                  <a:pt x="3358588" y="3746339"/>
                  <a:pt x="3514846" y="4060785"/>
                  <a:pt x="4282633" y="4282633"/>
                </a:cubicBezTo>
                <a:cubicBezTo>
                  <a:pt x="5050420" y="4504481"/>
                  <a:pt x="6805914" y="4379089"/>
                  <a:pt x="7616142" y="4525702"/>
                </a:cubicBezTo>
                <a:cubicBezTo>
                  <a:pt x="8426370" y="4672315"/>
                  <a:pt x="8482314" y="5031129"/>
                  <a:pt x="9144000" y="5162309"/>
                </a:cubicBezTo>
                <a:cubicBezTo>
                  <a:pt x="9805686" y="5293489"/>
                  <a:pt x="10914926" y="5496046"/>
                  <a:pt x="11586258" y="5312780"/>
                </a:cubicBezTo>
                <a:cubicBezTo>
                  <a:pt x="12257590" y="5129514"/>
                  <a:pt x="13171990" y="4062714"/>
                  <a:pt x="13171990" y="4062714"/>
                </a:cubicBezTo>
                <a:lnTo>
                  <a:pt x="13171990" y="4062714"/>
                </a:lnTo>
              </a:path>
            </a:pathLst>
          </a:custGeom>
          <a:noFill/>
          <a:ln w="38100">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B988047E-6BBF-10CB-23A5-C663B00322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39797" y="2867486"/>
            <a:ext cx="5568911" cy="3710220"/>
          </a:xfrm>
          <a:prstGeom prst="rect">
            <a:avLst/>
          </a:prstGeom>
          <a:ln w="63500" cap="sq">
            <a:solidFill>
              <a:schemeClr val="bg1"/>
            </a:solidFill>
            <a:miter lim="800000"/>
          </a:ln>
        </p:spPr>
      </p:pic>
      <p:pic>
        <p:nvPicPr>
          <p:cNvPr id="19" name="Picture 18">
            <a:extLst>
              <a:ext uri="{FF2B5EF4-FFF2-40B4-BE49-F238E27FC236}">
                <a16:creationId xmlns:a16="http://schemas.microsoft.com/office/drawing/2014/main" id="{4089700D-69DD-CC9F-A52D-8EAF990607E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1433315">
            <a:off x="-284102" y="1508543"/>
            <a:ext cx="6911233" cy="4319521"/>
          </a:xfrm>
          <a:prstGeom prst="rect">
            <a:avLst/>
          </a:prstGeom>
          <a:ln w="63500" cap="sq">
            <a:solidFill>
              <a:schemeClr val="bg1"/>
            </a:solidFill>
            <a:miter lim="800000"/>
          </a:ln>
        </p:spPr>
      </p:pic>
      <p:sp>
        <p:nvSpPr>
          <p:cNvPr id="20" name="Text Placeholder 2">
            <a:extLst>
              <a:ext uri="{FF2B5EF4-FFF2-40B4-BE49-F238E27FC236}">
                <a16:creationId xmlns:a16="http://schemas.microsoft.com/office/drawing/2014/main" id="{DF8F8151-E0C5-EF7C-2C99-116BD3B9F7EF}"/>
              </a:ext>
            </a:extLst>
          </p:cNvPr>
          <p:cNvSpPr txBox="1">
            <a:spLocks/>
          </p:cNvSpPr>
          <p:nvPr/>
        </p:nvSpPr>
        <p:spPr>
          <a:xfrm>
            <a:off x="1814966" y="804276"/>
            <a:ext cx="2436886" cy="701731"/>
          </a:xfrm>
          <a:prstGeom prst="rect">
            <a:avLst/>
          </a:prstGeom>
          <a:solidFill>
            <a:schemeClr val="accent5"/>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Planning</a:t>
            </a:r>
          </a:p>
        </p:txBody>
      </p:sp>
      <p:pic>
        <p:nvPicPr>
          <p:cNvPr id="21" name="Picture 20">
            <a:extLst>
              <a:ext uri="{FF2B5EF4-FFF2-40B4-BE49-F238E27FC236}">
                <a16:creationId xmlns:a16="http://schemas.microsoft.com/office/drawing/2014/main" id="{D8E114C8-3411-5796-7033-4E2CAA2C8294}"/>
              </a:ext>
            </a:extLst>
          </p:cNvPr>
          <p:cNvPicPr>
            <a:picLocks noChangeAspect="1"/>
          </p:cNvPicPr>
          <p:nvPr/>
        </p:nvPicPr>
        <p:blipFill>
          <a:blip r:embed="rId7"/>
          <a:stretch>
            <a:fillRect/>
          </a:stretch>
        </p:blipFill>
        <p:spPr>
          <a:xfrm>
            <a:off x="4926874" y="-459432"/>
            <a:ext cx="5753100" cy="3962400"/>
          </a:xfrm>
          <a:prstGeom prst="rect">
            <a:avLst/>
          </a:prstGeom>
        </p:spPr>
      </p:pic>
      <p:sp>
        <p:nvSpPr>
          <p:cNvPr id="2" name="Text Placeholder 2">
            <a:extLst>
              <a:ext uri="{FF2B5EF4-FFF2-40B4-BE49-F238E27FC236}">
                <a16:creationId xmlns:a16="http://schemas.microsoft.com/office/drawing/2014/main" id="{C5890464-9ABF-042C-2479-9DCF9D95CE4F}"/>
              </a:ext>
            </a:extLst>
          </p:cNvPr>
          <p:cNvSpPr txBox="1">
            <a:spLocks/>
          </p:cNvSpPr>
          <p:nvPr/>
        </p:nvSpPr>
        <p:spPr>
          <a:xfrm>
            <a:off x="1049051" y="113713"/>
            <a:ext cx="2754280" cy="701731"/>
          </a:xfrm>
          <a:prstGeom prst="rect">
            <a:avLst/>
          </a:prstGeom>
          <a:solidFill>
            <a:schemeClr val="accent5"/>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a:rPr>
              <a:t>Back to...</a:t>
            </a:r>
            <a:endParaRPr lang="en-US" sz="4400" b="1">
              <a:latin typeface="Trebuchet MS" panose="020B0703020202090204" pitchFamily="34" charset="0"/>
            </a:endParaRPr>
          </a:p>
        </p:txBody>
      </p:sp>
    </p:spTree>
    <p:extLst>
      <p:ext uri="{BB962C8B-B14F-4D97-AF65-F5344CB8AC3E}">
        <p14:creationId xmlns:p14="http://schemas.microsoft.com/office/powerpoint/2010/main" val="1736101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B1D04B4-8227-48E0-9D09-0A5A287114B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B85BAD4-18A7-CE01-606D-4E47A86DDB06}"/>
              </a:ext>
            </a:extLst>
          </p:cNvPr>
          <p:cNvSpPr txBox="1">
            <a:spLocks/>
          </p:cNvSpPr>
          <p:nvPr/>
        </p:nvSpPr>
        <p:spPr>
          <a:xfrm>
            <a:off x="849883" y="2348880"/>
            <a:ext cx="6768380" cy="235946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b="1" kern="1200">
                <a:solidFill>
                  <a:schemeClr val="tx2"/>
                </a:solidFill>
                <a:latin typeface="+mj-lt"/>
                <a:ea typeface="+mj-ea"/>
                <a:cs typeface="+mj-cs"/>
              </a:defRPr>
            </a:lvl1pPr>
          </a:lstStyle>
          <a:p>
            <a:r>
              <a:rPr lang="en-US" sz="6600">
                <a:solidFill>
                  <a:schemeClr val="bg1"/>
                </a:solidFill>
              </a:rPr>
              <a:t>Sustainable </a:t>
            </a:r>
          </a:p>
          <a:p>
            <a:r>
              <a:rPr lang="en-US" sz="6600">
                <a:solidFill>
                  <a:schemeClr val="bg1"/>
                </a:solidFill>
              </a:rPr>
              <a:t>forest management</a:t>
            </a:r>
          </a:p>
        </p:txBody>
      </p:sp>
    </p:spTree>
    <p:extLst>
      <p:ext uri="{BB962C8B-B14F-4D97-AF65-F5344CB8AC3E}">
        <p14:creationId xmlns:p14="http://schemas.microsoft.com/office/powerpoint/2010/main" val="2792070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D0E035-F2E8-1298-2431-55C4B997558B}"/>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6AA6ED66-8705-C926-437B-CA813F996BFF}"/>
              </a:ext>
            </a:extLst>
          </p:cNvPr>
          <p:cNvSpPr>
            <a:spLocks noGrp="1"/>
          </p:cNvSpPr>
          <p:nvPr>
            <p:ph type="body" sz="quarter" idx="12"/>
          </p:nvPr>
        </p:nvSpPr>
        <p:spPr>
          <a:xfrm>
            <a:off x="9396150" y="6377124"/>
            <a:ext cx="1943161" cy="244682"/>
          </a:xfrm>
        </p:spPr>
        <p:txBody>
          <a:bodyPr/>
          <a:lstStyle/>
          <a:p>
            <a:r>
              <a:rPr lang="en-US" sz="1100"/>
              <a:t>Symonds </a:t>
            </a:r>
            <a:r>
              <a:rPr lang="en-US" sz="1100" err="1"/>
              <a:t>Yat</a:t>
            </a:r>
            <a:r>
              <a:rPr lang="en-US" sz="1100"/>
              <a:t>, Herefordshire</a:t>
            </a:r>
          </a:p>
        </p:txBody>
      </p:sp>
      <p:pic>
        <p:nvPicPr>
          <p:cNvPr id="13" name="Picture 12" descr="A white paper with small specks&#10;&#10;AI-generated content may be incorrect.">
            <a:extLst>
              <a:ext uri="{FF2B5EF4-FFF2-40B4-BE49-F238E27FC236}">
                <a16:creationId xmlns:a16="http://schemas.microsoft.com/office/drawing/2014/main" id="{17382E56-CA0A-3017-BA64-A702FBC2AC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1865476" y="-2396916"/>
            <a:ext cx="9018704" cy="12749656"/>
          </a:xfrm>
          <a:prstGeom prst="rect">
            <a:avLst/>
          </a:prstGeom>
        </p:spPr>
      </p:pic>
      <p:pic>
        <p:nvPicPr>
          <p:cNvPr id="20" name="Picture 19">
            <a:extLst>
              <a:ext uri="{FF2B5EF4-FFF2-40B4-BE49-F238E27FC236}">
                <a16:creationId xmlns:a16="http://schemas.microsoft.com/office/drawing/2014/main" id="{70285EAF-08B8-EAA9-DB7F-494A7BED83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08620" y="307399"/>
            <a:ext cx="800088" cy="756605"/>
          </a:xfrm>
          <a:prstGeom prst="rect">
            <a:avLst/>
          </a:prstGeom>
        </p:spPr>
      </p:pic>
      <p:sp>
        <p:nvSpPr>
          <p:cNvPr id="23" name="Freeform 22">
            <a:extLst>
              <a:ext uri="{FF2B5EF4-FFF2-40B4-BE49-F238E27FC236}">
                <a16:creationId xmlns:a16="http://schemas.microsoft.com/office/drawing/2014/main" id="{770F5326-87BE-85C8-F860-48A50F018D1B}"/>
              </a:ext>
            </a:extLst>
          </p:cNvPr>
          <p:cNvSpPr/>
          <p:nvPr/>
        </p:nvSpPr>
        <p:spPr>
          <a:xfrm rot="19640757">
            <a:off x="183154" y="-229772"/>
            <a:ext cx="13171990" cy="5386041"/>
          </a:xfrm>
          <a:custGeom>
            <a:avLst/>
            <a:gdLst>
              <a:gd name="csX0" fmla="*/ 0 w 13171990"/>
              <a:gd name="csY0" fmla="*/ 0 h 5386041"/>
              <a:gd name="csX1" fmla="*/ 2187615 w 13171990"/>
              <a:gd name="csY1" fmla="*/ 972274 h 5386041"/>
              <a:gd name="csX2" fmla="*/ 3009418 w 13171990"/>
              <a:gd name="csY2" fmla="*/ 3194613 h 5386041"/>
              <a:gd name="csX3" fmla="*/ 4282633 w 13171990"/>
              <a:gd name="csY3" fmla="*/ 4282633 h 5386041"/>
              <a:gd name="csX4" fmla="*/ 7616142 w 13171990"/>
              <a:gd name="csY4" fmla="*/ 4525702 h 5386041"/>
              <a:gd name="csX5" fmla="*/ 9144000 w 13171990"/>
              <a:gd name="csY5" fmla="*/ 5162309 h 5386041"/>
              <a:gd name="csX6" fmla="*/ 11586258 w 13171990"/>
              <a:gd name="csY6" fmla="*/ 5312780 h 5386041"/>
              <a:gd name="csX7" fmla="*/ 13171990 w 13171990"/>
              <a:gd name="csY7" fmla="*/ 4062714 h 5386041"/>
              <a:gd name="csX8" fmla="*/ 13171990 w 13171990"/>
              <a:gd name="csY8" fmla="*/ 4062714 h 53860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171990" h="5386041">
                <a:moveTo>
                  <a:pt x="0" y="0"/>
                </a:moveTo>
                <a:cubicBezTo>
                  <a:pt x="843022" y="219919"/>
                  <a:pt x="1686045" y="439839"/>
                  <a:pt x="2187615" y="972274"/>
                </a:cubicBezTo>
                <a:cubicBezTo>
                  <a:pt x="2689185" y="1504710"/>
                  <a:pt x="2660248" y="2642887"/>
                  <a:pt x="3009418" y="3194613"/>
                </a:cubicBezTo>
                <a:cubicBezTo>
                  <a:pt x="3358588" y="3746339"/>
                  <a:pt x="3514846" y="4060785"/>
                  <a:pt x="4282633" y="4282633"/>
                </a:cubicBezTo>
                <a:cubicBezTo>
                  <a:pt x="5050420" y="4504481"/>
                  <a:pt x="6805914" y="4379089"/>
                  <a:pt x="7616142" y="4525702"/>
                </a:cubicBezTo>
                <a:cubicBezTo>
                  <a:pt x="8426370" y="4672315"/>
                  <a:pt x="8482314" y="5031129"/>
                  <a:pt x="9144000" y="5162309"/>
                </a:cubicBezTo>
                <a:cubicBezTo>
                  <a:pt x="9805686" y="5293489"/>
                  <a:pt x="10914926" y="5496046"/>
                  <a:pt x="11586258" y="5312780"/>
                </a:cubicBezTo>
                <a:cubicBezTo>
                  <a:pt x="12257590" y="5129514"/>
                  <a:pt x="13171990" y="4062714"/>
                  <a:pt x="13171990" y="4062714"/>
                </a:cubicBezTo>
                <a:lnTo>
                  <a:pt x="13171990" y="4062714"/>
                </a:lnTo>
              </a:path>
            </a:pathLst>
          </a:custGeom>
          <a:noFill/>
          <a:ln w="38100">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9330EA5-842D-8026-E311-B3D6A8F009F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21394043">
            <a:off x="891729" y="3393496"/>
            <a:ext cx="4907346" cy="3271564"/>
          </a:xfrm>
          <a:prstGeom prst="rect">
            <a:avLst/>
          </a:prstGeom>
          <a:ln w="63500" cap="sq">
            <a:solidFill>
              <a:schemeClr val="bg1"/>
            </a:solidFill>
            <a:miter lim="800000"/>
          </a:ln>
        </p:spPr>
      </p:pic>
      <p:pic>
        <p:nvPicPr>
          <p:cNvPr id="8" name="Picture 7">
            <a:extLst>
              <a:ext uri="{FF2B5EF4-FFF2-40B4-BE49-F238E27FC236}">
                <a16:creationId xmlns:a16="http://schemas.microsoft.com/office/drawing/2014/main" id="{1B1A8B57-FDC8-888F-3FC4-9874057A08E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87020">
            <a:off x="1317181" y="-64062"/>
            <a:ext cx="4921585" cy="3281056"/>
          </a:xfrm>
          <a:prstGeom prst="rect">
            <a:avLst/>
          </a:prstGeom>
          <a:ln w="63500" cap="sq">
            <a:solidFill>
              <a:schemeClr val="bg1"/>
            </a:solidFill>
            <a:miter lim="800000"/>
          </a:ln>
        </p:spPr>
      </p:pic>
      <p:pic>
        <p:nvPicPr>
          <p:cNvPr id="10" name="Picture 9">
            <a:extLst>
              <a:ext uri="{FF2B5EF4-FFF2-40B4-BE49-F238E27FC236}">
                <a16:creationId xmlns:a16="http://schemas.microsoft.com/office/drawing/2014/main" id="{85BBEF9D-1086-BC82-70C9-ACEAA367F03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96352">
            <a:off x="6440458" y="2953345"/>
            <a:ext cx="6376085" cy="4250722"/>
          </a:xfrm>
          <a:prstGeom prst="rect">
            <a:avLst/>
          </a:prstGeom>
          <a:ln w="63500" cap="sq">
            <a:solidFill>
              <a:schemeClr val="bg1"/>
            </a:solidFill>
            <a:miter lim="800000"/>
          </a:ln>
        </p:spPr>
      </p:pic>
      <p:pic>
        <p:nvPicPr>
          <p:cNvPr id="12" name="Picture 11">
            <a:extLst>
              <a:ext uri="{FF2B5EF4-FFF2-40B4-BE49-F238E27FC236}">
                <a16:creationId xmlns:a16="http://schemas.microsoft.com/office/drawing/2014/main" id="{B527E448-FF2A-12CC-D9D8-7AC6EE7B5FD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757758" y="1207644"/>
            <a:ext cx="4380572" cy="2920381"/>
          </a:xfrm>
          <a:prstGeom prst="rect">
            <a:avLst/>
          </a:prstGeom>
          <a:ln w="63500" cap="sq">
            <a:solidFill>
              <a:schemeClr val="bg1"/>
            </a:solidFill>
            <a:miter lim="800000"/>
          </a:ln>
        </p:spPr>
      </p:pic>
      <p:sp>
        <p:nvSpPr>
          <p:cNvPr id="14" name="Text Placeholder 2">
            <a:extLst>
              <a:ext uri="{FF2B5EF4-FFF2-40B4-BE49-F238E27FC236}">
                <a16:creationId xmlns:a16="http://schemas.microsoft.com/office/drawing/2014/main" id="{EC1B62AB-3F76-CA47-F6B9-8D3221A5962A}"/>
              </a:ext>
            </a:extLst>
          </p:cNvPr>
          <p:cNvSpPr txBox="1">
            <a:spLocks/>
          </p:cNvSpPr>
          <p:nvPr/>
        </p:nvSpPr>
        <p:spPr>
          <a:xfrm rot="21385524">
            <a:off x="2512455" y="2316970"/>
            <a:ext cx="5161156" cy="701731"/>
          </a:xfrm>
          <a:prstGeom prst="rect">
            <a:avLst/>
          </a:prstGeom>
          <a:solidFill>
            <a:schemeClr val="accent4"/>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Forests for wildlife</a:t>
            </a:r>
          </a:p>
        </p:txBody>
      </p:sp>
    </p:spTree>
    <p:extLst>
      <p:ext uri="{BB962C8B-B14F-4D97-AF65-F5344CB8AC3E}">
        <p14:creationId xmlns:p14="http://schemas.microsoft.com/office/powerpoint/2010/main" val="564992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EF6EC0-260E-55C4-F95A-42D82DC4E288}"/>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46EBE4D8-7356-A0FA-84B9-D55199748A54}"/>
              </a:ext>
            </a:extLst>
          </p:cNvPr>
          <p:cNvSpPr>
            <a:spLocks noGrp="1"/>
          </p:cNvSpPr>
          <p:nvPr>
            <p:ph type="body" sz="quarter" idx="12"/>
          </p:nvPr>
        </p:nvSpPr>
        <p:spPr>
          <a:xfrm>
            <a:off x="9396150" y="6377124"/>
            <a:ext cx="1943161" cy="244682"/>
          </a:xfrm>
        </p:spPr>
        <p:txBody>
          <a:bodyPr/>
          <a:lstStyle/>
          <a:p>
            <a:r>
              <a:rPr lang="en-US" sz="1100"/>
              <a:t>Symonds </a:t>
            </a:r>
            <a:r>
              <a:rPr lang="en-US" sz="1100" err="1"/>
              <a:t>Yat</a:t>
            </a:r>
            <a:r>
              <a:rPr lang="en-US" sz="1100"/>
              <a:t>, Herefordshire</a:t>
            </a:r>
          </a:p>
        </p:txBody>
      </p:sp>
      <p:pic>
        <p:nvPicPr>
          <p:cNvPr id="13" name="Picture 12" descr="A white paper with small specks&#10;&#10;AI-generated content may be incorrect.">
            <a:extLst>
              <a:ext uri="{FF2B5EF4-FFF2-40B4-BE49-F238E27FC236}">
                <a16:creationId xmlns:a16="http://schemas.microsoft.com/office/drawing/2014/main" id="{5B8A6A64-8930-7387-1816-E3F78F7232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1865476" y="-2396916"/>
            <a:ext cx="9018704" cy="12749656"/>
          </a:xfrm>
          <a:prstGeom prst="rect">
            <a:avLst/>
          </a:prstGeom>
        </p:spPr>
      </p:pic>
      <p:pic>
        <p:nvPicPr>
          <p:cNvPr id="20" name="Picture 19">
            <a:extLst>
              <a:ext uri="{FF2B5EF4-FFF2-40B4-BE49-F238E27FC236}">
                <a16:creationId xmlns:a16="http://schemas.microsoft.com/office/drawing/2014/main" id="{674E6F96-C3EB-CDBC-63F8-93BE97AFE80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08620" y="307399"/>
            <a:ext cx="800088" cy="756605"/>
          </a:xfrm>
          <a:prstGeom prst="rect">
            <a:avLst/>
          </a:prstGeom>
        </p:spPr>
      </p:pic>
      <p:sp>
        <p:nvSpPr>
          <p:cNvPr id="23" name="Freeform 22">
            <a:extLst>
              <a:ext uri="{FF2B5EF4-FFF2-40B4-BE49-F238E27FC236}">
                <a16:creationId xmlns:a16="http://schemas.microsoft.com/office/drawing/2014/main" id="{ED2D725C-F43C-CC40-3CEA-A916E1D88DE7}"/>
              </a:ext>
            </a:extLst>
          </p:cNvPr>
          <p:cNvSpPr/>
          <p:nvPr/>
        </p:nvSpPr>
        <p:spPr>
          <a:xfrm rot="21403129">
            <a:off x="183154" y="-229772"/>
            <a:ext cx="13171990" cy="5386041"/>
          </a:xfrm>
          <a:custGeom>
            <a:avLst/>
            <a:gdLst>
              <a:gd name="csX0" fmla="*/ 0 w 13171990"/>
              <a:gd name="csY0" fmla="*/ 0 h 5386041"/>
              <a:gd name="csX1" fmla="*/ 2187615 w 13171990"/>
              <a:gd name="csY1" fmla="*/ 972274 h 5386041"/>
              <a:gd name="csX2" fmla="*/ 3009418 w 13171990"/>
              <a:gd name="csY2" fmla="*/ 3194613 h 5386041"/>
              <a:gd name="csX3" fmla="*/ 4282633 w 13171990"/>
              <a:gd name="csY3" fmla="*/ 4282633 h 5386041"/>
              <a:gd name="csX4" fmla="*/ 7616142 w 13171990"/>
              <a:gd name="csY4" fmla="*/ 4525702 h 5386041"/>
              <a:gd name="csX5" fmla="*/ 9144000 w 13171990"/>
              <a:gd name="csY5" fmla="*/ 5162309 h 5386041"/>
              <a:gd name="csX6" fmla="*/ 11586258 w 13171990"/>
              <a:gd name="csY6" fmla="*/ 5312780 h 5386041"/>
              <a:gd name="csX7" fmla="*/ 13171990 w 13171990"/>
              <a:gd name="csY7" fmla="*/ 4062714 h 5386041"/>
              <a:gd name="csX8" fmla="*/ 13171990 w 13171990"/>
              <a:gd name="csY8" fmla="*/ 4062714 h 53860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171990" h="5386041">
                <a:moveTo>
                  <a:pt x="0" y="0"/>
                </a:moveTo>
                <a:cubicBezTo>
                  <a:pt x="843022" y="219919"/>
                  <a:pt x="1686045" y="439839"/>
                  <a:pt x="2187615" y="972274"/>
                </a:cubicBezTo>
                <a:cubicBezTo>
                  <a:pt x="2689185" y="1504710"/>
                  <a:pt x="2660248" y="2642887"/>
                  <a:pt x="3009418" y="3194613"/>
                </a:cubicBezTo>
                <a:cubicBezTo>
                  <a:pt x="3358588" y="3746339"/>
                  <a:pt x="3514846" y="4060785"/>
                  <a:pt x="4282633" y="4282633"/>
                </a:cubicBezTo>
                <a:cubicBezTo>
                  <a:pt x="5050420" y="4504481"/>
                  <a:pt x="6805914" y="4379089"/>
                  <a:pt x="7616142" y="4525702"/>
                </a:cubicBezTo>
                <a:cubicBezTo>
                  <a:pt x="8426370" y="4672315"/>
                  <a:pt x="8482314" y="5031129"/>
                  <a:pt x="9144000" y="5162309"/>
                </a:cubicBezTo>
                <a:cubicBezTo>
                  <a:pt x="9805686" y="5293489"/>
                  <a:pt x="10914926" y="5496046"/>
                  <a:pt x="11586258" y="5312780"/>
                </a:cubicBezTo>
                <a:cubicBezTo>
                  <a:pt x="12257590" y="5129514"/>
                  <a:pt x="13171990" y="4062714"/>
                  <a:pt x="13171990" y="4062714"/>
                </a:cubicBezTo>
                <a:lnTo>
                  <a:pt x="13171990" y="4062714"/>
                </a:lnTo>
              </a:path>
            </a:pathLst>
          </a:custGeom>
          <a:noFill/>
          <a:ln w="38100">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large crowd of people at a concert&#10;&#10;AI-generated content may be incorrect.">
            <a:extLst>
              <a:ext uri="{FF2B5EF4-FFF2-40B4-BE49-F238E27FC236}">
                <a16:creationId xmlns:a16="http://schemas.microsoft.com/office/drawing/2014/main" id="{AE0A37BC-C4BD-8DBE-B020-C979D3CC534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5414">
            <a:off x="5275978" y="150021"/>
            <a:ext cx="5188147" cy="3399009"/>
          </a:xfrm>
          <a:prstGeom prst="rect">
            <a:avLst/>
          </a:prstGeom>
          <a:ln w="63500" cap="sq">
            <a:solidFill>
              <a:schemeClr val="bg1"/>
            </a:solidFill>
            <a:miter lim="800000"/>
          </a:ln>
        </p:spPr>
      </p:pic>
      <p:pic>
        <p:nvPicPr>
          <p:cNvPr id="16" name="Picture 15" descr="A person pushing a motorized scooter&#10;&#10;AI-generated content may be incorrect.">
            <a:extLst>
              <a:ext uri="{FF2B5EF4-FFF2-40B4-BE49-F238E27FC236}">
                <a16:creationId xmlns:a16="http://schemas.microsoft.com/office/drawing/2014/main" id="{293E2DD9-9138-30CA-E760-37C060E1972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5737" y="-562152"/>
            <a:ext cx="5090263" cy="3399009"/>
          </a:xfrm>
          <a:prstGeom prst="rect">
            <a:avLst/>
          </a:prstGeom>
          <a:ln w="63500" cap="sq">
            <a:solidFill>
              <a:schemeClr val="bg1"/>
            </a:solidFill>
            <a:miter lim="800000"/>
          </a:ln>
        </p:spPr>
      </p:pic>
      <p:pic>
        <p:nvPicPr>
          <p:cNvPr id="18" name="Picture 17" descr="A group of people riding bikes on a trail&#10;&#10;AI-generated content may be incorrect.">
            <a:extLst>
              <a:ext uri="{FF2B5EF4-FFF2-40B4-BE49-F238E27FC236}">
                <a16:creationId xmlns:a16="http://schemas.microsoft.com/office/drawing/2014/main" id="{CB593593-B5CC-7724-7540-A88B707010E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99456" y="3302441"/>
            <a:ext cx="4738136" cy="3160291"/>
          </a:xfrm>
          <a:prstGeom prst="rect">
            <a:avLst/>
          </a:prstGeom>
          <a:ln w="63500" cap="sq">
            <a:solidFill>
              <a:schemeClr val="bg1"/>
            </a:solidFill>
            <a:miter lim="800000"/>
          </a:ln>
        </p:spPr>
      </p:pic>
      <p:pic>
        <p:nvPicPr>
          <p:cNvPr id="21" name="Picture 20" descr="A person on a rope bridge&#10;&#10;AI-generated content may be incorrect.">
            <a:extLst>
              <a:ext uri="{FF2B5EF4-FFF2-40B4-BE49-F238E27FC236}">
                <a16:creationId xmlns:a16="http://schemas.microsoft.com/office/drawing/2014/main" id="{8216914E-458A-C745-9927-7AA6B9857FD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1440366">
            <a:off x="7140965" y="3982343"/>
            <a:ext cx="4149620" cy="2766413"/>
          </a:xfrm>
          <a:prstGeom prst="rect">
            <a:avLst/>
          </a:prstGeom>
          <a:ln w="63500" cap="sq">
            <a:solidFill>
              <a:schemeClr val="bg1"/>
            </a:solidFill>
            <a:miter lim="800000"/>
          </a:ln>
        </p:spPr>
      </p:pic>
      <p:sp>
        <p:nvSpPr>
          <p:cNvPr id="22" name="Text Placeholder 2">
            <a:extLst>
              <a:ext uri="{FF2B5EF4-FFF2-40B4-BE49-F238E27FC236}">
                <a16:creationId xmlns:a16="http://schemas.microsoft.com/office/drawing/2014/main" id="{D342D642-740D-700E-DB8E-334BA97428AD}"/>
              </a:ext>
            </a:extLst>
          </p:cNvPr>
          <p:cNvSpPr txBox="1">
            <a:spLocks/>
          </p:cNvSpPr>
          <p:nvPr/>
        </p:nvSpPr>
        <p:spPr>
          <a:xfrm rot="185927">
            <a:off x="4098912" y="5391546"/>
            <a:ext cx="4980018" cy="701731"/>
          </a:xfrm>
          <a:prstGeom prst="rect">
            <a:avLst/>
          </a:prstGeom>
          <a:solidFill>
            <a:schemeClr val="accent1"/>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Forests for people</a:t>
            </a:r>
          </a:p>
        </p:txBody>
      </p:sp>
    </p:spTree>
    <p:extLst>
      <p:ext uri="{BB962C8B-B14F-4D97-AF65-F5344CB8AC3E}">
        <p14:creationId xmlns:p14="http://schemas.microsoft.com/office/powerpoint/2010/main" val="1156575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2E28F9-18A5-EE4D-F8D8-0D80D51BA10E}"/>
            </a:ext>
          </a:extLst>
        </p:cNvPr>
        <p:cNvGrpSpPr/>
        <p:nvPr/>
      </p:nvGrpSpPr>
      <p:grpSpPr>
        <a:xfrm>
          <a:off x="0" y="0"/>
          <a:ext cx="0" cy="0"/>
          <a:chOff x="0" y="0"/>
          <a:chExt cx="0" cy="0"/>
        </a:xfrm>
      </p:grpSpPr>
      <p:sp>
        <p:nvSpPr>
          <p:cNvPr id="23" name="Freeform 22">
            <a:extLst>
              <a:ext uri="{FF2B5EF4-FFF2-40B4-BE49-F238E27FC236}">
                <a16:creationId xmlns:a16="http://schemas.microsoft.com/office/drawing/2014/main" id="{9FB003C4-0A89-7A50-F7E7-2FB8CCE4DB15}"/>
              </a:ext>
            </a:extLst>
          </p:cNvPr>
          <p:cNvSpPr/>
          <p:nvPr/>
        </p:nvSpPr>
        <p:spPr>
          <a:xfrm rot="19640757">
            <a:off x="183154" y="-229772"/>
            <a:ext cx="13171990" cy="5386041"/>
          </a:xfrm>
          <a:custGeom>
            <a:avLst/>
            <a:gdLst>
              <a:gd name="csX0" fmla="*/ 0 w 13171990"/>
              <a:gd name="csY0" fmla="*/ 0 h 5386041"/>
              <a:gd name="csX1" fmla="*/ 2187615 w 13171990"/>
              <a:gd name="csY1" fmla="*/ 972274 h 5386041"/>
              <a:gd name="csX2" fmla="*/ 3009418 w 13171990"/>
              <a:gd name="csY2" fmla="*/ 3194613 h 5386041"/>
              <a:gd name="csX3" fmla="*/ 4282633 w 13171990"/>
              <a:gd name="csY3" fmla="*/ 4282633 h 5386041"/>
              <a:gd name="csX4" fmla="*/ 7616142 w 13171990"/>
              <a:gd name="csY4" fmla="*/ 4525702 h 5386041"/>
              <a:gd name="csX5" fmla="*/ 9144000 w 13171990"/>
              <a:gd name="csY5" fmla="*/ 5162309 h 5386041"/>
              <a:gd name="csX6" fmla="*/ 11586258 w 13171990"/>
              <a:gd name="csY6" fmla="*/ 5312780 h 5386041"/>
              <a:gd name="csX7" fmla="*/ 13171990 w 13171990"/>
              <a:gd name="csY7" fmla="*/ 4062714 h 5386041"/>
              <a:gd name="csX8" fmla="*/ 13171990 w 13171990"/>
              <a:gd name="csY8" fmla="*/ 4062714 h 53860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171990" h="5386041">
                <a:moveTo>
                  <a:pt x="0" y="0"/>
                </a:moveTo>
                <a:cubicBezTo>
                  <a:pt x="843022" y="219919"/>
                  <a:pt x="1686045" y="439839"/>
                  <a:pt x="2187615" y="972274"/>
                </a:cubicBezTo>
                <a:cubicBezTo>
                  <a:pt x="2689185" y="1504710"/>
                  <a:pt x="2660248" y="2642887"/>
                  <a:pt x="3009418" y="3194613"/>
                </a:cubicBezTo>
                <a:cubicBezTo>
                  <a:pt x="3358588" y="3746339"/>
                  <a:pt x="3514846" y="4060785"/>
                  <a:pt x="4282633" y="4282633"/>
                </a:cubicBezTo>
                <a:cubicBezTo>
                  <a:pt x="5050420" y="4504481"/>
                  <a:pt x="6805914" y="4379089"/>
                  <a:pt x="7616142" y="4525702"/>
                </a:cubicBezTo>
                <a:cubicBezTo>
                  <a:pt x="8426370" y="4672315"/>
                  <a:pt x="8482314" y="5031129"/>
                  <a:pt x="9144000" y="5162309"/>
                </a:cubicBezTo>
                <a:cubicBezTo>
                  <a:pt x="9805686" y="5293489"/>
                  <a:pt x="10914926" y="5496046"/>
                  <a:pt x="11586258" y="5312780"/>
                </a:cubicBezTo>
                <a:cubicBezTo>
                  <a:pt x="12257590" y="5129514"/>
                  <a:pt x="13171990" y="4062714"/>
                  <a:pt x="13171990" y="4062714"/>
                </a:cubicBezTo>
                <a:lnTo>
                  <a:pt x="13171990" y="4062714"/>
                </a:lnTo>
              </a:path>
            </a:pathLst>
          </a:custGeom>
          <a:noFill/>
          <a:ln w="38100">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D2A122B-8189-1420-398D-0C874CA0B03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459432"/>
            <a:ext cx="12421381" cy="8280920"/>
          </a:xfrm>
          <a:prstGeom prst="rect">
            <a:avLst/>
          </a:prstGeom>
        </p:spPr>
      </p:pic>
      <p:pic>
        <p:nvPicPr>
          <p:cNvPr id="9" name="Picture 8">
            <a:extLst>
              <a:ext uri="{FF2B5EF4-FFF2-40B4-BE49-F238E27FC236}">
                <a16:creationId xmlns:a16="http://schemas.microsoft.com/office/drawing/2014/main" id="{AB84BE8C-200D-D7D7-A9C5-90E5D27077E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51594">
            <a:off x="-113753" y="2525242"/>
            <a:ext cx="5512866" cy="3674198"/>
          </a:xfrm>
          <a:prstGeom prst="rect">
            <a:avLst/>
          </a:prstGeom>
          <a:ln w="63500" cap="sq">
            <a:solidFill>
              <a:schemeClr val="bg1"/>
            </a:solidFill>
            <a:miter lim="800000"/>
          </a:ln>
        </p:spPr>
      </p:pic>
      <p:sp>
        <p:nvSpPr>
          <p:cNvPr id="10" name="Text Placeholder 2">
            <a:extLst>
              <a:ext uri="{FF2B5EF4-FFF2-40B4-BE49-F238E27FC236}">
                <a16:creationId xmlns:a16="http://schemas.microsoft.com/office/drawing/2014/main" id="{468F8FD7-2F04-E1B4-A121-439D227A25DE}"/>
              </a:ext>
            </a:extLst>
          </p:cNvPr>
          <p:cNvSpPr txBox="1">
            <a:spLocks/>
          </p:cNvSpPr>
          <p:nvPr/>
        </p:nvSpPr>
        <p:spPr>
          <a:xfrm rot="21238808">
            <a:off x="2598664" y="1808036"/>
            <a:ext cx="2081788" cy="701731"/>
          </a:xfrm>
          <a:prstGeom prst="rect">
            <a:avLst/>
          </a:prstGeom>
          <a:solidFill>
            <a:schemeClr val="accent2"/>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Forests</a:t>
            </a:r>
          </a:p>
        </p:txBody>
      </p:sp>
      <p:sp>
        <p:nvSpPr>
          <p:cNvPr id="12" name="Text Placeholder 2">
            <a:extLst>
              <a:ext uri="{FF2B5EF4-FFF2-40B4-BE49-F238E27FC236}">
                <a16:creationId xmlns:a16="http://schemas.microsoft.com/office/drawing/2014/main" id="{6FCB1C07-724B-FFF6-B756-0EC76D4D7C90}"/>
              </a:ext>
            </a:extLst>
          </p:cNvPr>
          <p:cNvSpPr txBox="1">
            <a:spLocks/>
          </p:cNvSpPr>
          <p:nvPr/>
        </p:nvSpPr>
        <p:spPr>
          <a:xfrm rot="21487927">
            <a:off x="1984408" y="2469494"/>
            <a:ext cx="3839513" cy="701731"/>
          </a:xfrm>
          <a:prstGeom prst="rect">
            <a:avLst/>
          </a:prstGeom>
          <a:solidFill>
            <a:schemeClr val="accent2"/>
          </a:solidFill>
        </p:spPr>
        <p:txBody>
          <a:bodyPr vert="horz" wrap="none" lIns="91440" tIns="45720" rIns="91440" bIns="45720" rtlCol="0" anchor="ctr">
            <a:spAutoFit/>
          </a:bodyPr>
          <a:lstStyle>
            <a:lvl1pPr marL="0" indent="0" algn="r" defTabSz="914400" rtl="0" eaLnBrk="1" latinLnBrk="0" hangingPunct="1">
              <a:lnSpc>
                <a:spcPct val="90000"/>
              </a:lnSpc>
              <a:spcBef>
                <a:spcPts val="1000"/>
              </a:spcBef>
              <a:buFont typeface="Arial" panose="020B0604020202020204" pitchFamily="34" charset="0"/>
              <a:buNone/>
              <a:defRPr sz="11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b="1">
                <a:latin typeface="Trebuchet MS" panose="020B0703020202090204" pitchFamily="34" charset="0"/>
              </a:rPr>
              <a:t>for the future</a:t>
            </a:r>
          </a:p>
        </p:txBody>
      </p:sp>
    </p:spTree>
    <p:extLst>
      <p:ext uri="{BB962C8B-B14F-4D97-AF65-F5344CB8AC3E}">
        <p14:creationId xmlns:p14="http://schemas.microsoft.com/office/powerpoint/2010/main" val="604727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4065005"/>
      </p:ext>
    </p:extLst>
  </p:cSld>
  <p:clrMapOvr>
    <a:masterClrMapping/>
  </p:clrMapOvr>
</p:sld>
</file>

<file path=ppt/theme/theme1.xml><?xml version="1.0" encoding="utf-8"?>
<a:theme xmlns:a="http://schemas.openxmlformats.org/drawingml/2006/main" name="Office Theme">
  <a:themeElements>
    <a:clrScheme name="Forestry England">
      <a:dk1>
        <a:srgbClr val="000000"/>
      </a:dk1>
      <a:lt1>
        <a:srgbClr val="FFFFFF"/>
      </a:lt1>
      <a:dk2>
        <a:srgbClr val="008847"/>
      </a:dk2>
      <a:lt2>
        <a:srgbClr val="EAEDEC"/>
      </a:lt2>
      <a:accent1>
        <a:srgbClr val="30B0BF"/>
      </a:accent1>
      <a:accent2>
        <a:srgbClr val="EB5E5F"/>
      </a:accent2>
      <a:accent3>
        <a:srgbClr val="91AB9E"/>
      </a:accent3>
      <a:accent4>
        <a:srgbClr val="F29373"/>
      </a:accent4>
      <a:accent5>
        <a:srgbClr val="06A587"/>
      </a:accent5>
      <a:accent6>
        <a:srgbClr val="CCCC99"/>
      </a:accent6>
      <a:hlink>
        <a:srgbClr val="0563DB"/>
      </a:hlink>
      <a:folHlink>
        <a:srgbClr val="AC4F71"/>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5362BD9-68E2-D645-9D33-49488739B2B5}" vid="{3AC8C6F9-58CA-0D43-8C55-B54CA15086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AF9112110251142AC000EACBE46CC0A" ma:contentTypeVersion="16" ma:contentTypeDescription="Create a new document." ma:contentTypeScope="" ma:versionID="0a830aea76d646c363b4bf2b4dd48ded">
  <xsd:schema xmlns:xsd="http://www.w3.org/2001/XMLSchema" xmlns:xs="http://www.w3.org/2001/XMLSchema" xmlns:p="http://schemas.microsoft.com/office/2006/metadata/properties" xmlns:ns2="3ca10a28-04ff-498a-a213-5b86a88e133c" xmlns:ns3="623faba9-a4e1-4a8a-84b3-76cba303e4b3" targetNamespace="http://schemas.microsoft.com/office/2006/metadata/properties" ma:root="true" ma:fieldsID="b52506d2806a0545133f51e146f54b40" ns2:_="" ns3:_="">
    <xsd:import namespace="3ca10a28-04ff-498a-a213-5b86a88e133c"/>
    <xsd:import namespace="623faba9-a4e1-4a8a-84b3-76cba303e4b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10a28-04ff-498a-a213-5b86a88e13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44b88a2-1063-41c3-ba40-5f24348f805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3faba9-a4e1-4a8a-84b3-76cba303e4b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419c40c-7c43-49a1-9b50-d7b24f73073b}" ma:internalName="TaxCatchAll" ma:showField="CatchAllData" ma:web="623faba9-a4e1-4a8a-84b3-76cba303e4b3">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ca10a28-04ff-498a-a213-5b86a88e133c">
      <Terms xmlns="http://schemas.microsoft.com/office/infopath/2007/PartnerControls"/>
    </lcf76f155ced4ddcb4097134ff3c332f>
    <TaxCatchAll xmlns="623faba9-a4e1-4a8a-84b3-76cba303e4b3" xsi:nil="true"/>
  </documentManagement>
</p:properties>
</file>

<file path=customXml/itemProps1.xml><?xml version="1.0" encoding="utf-8"?>
<ds:datastoreItem xmlns:ds="http://schemas.openxmlformats.org/officeDocument/2006/customXml" ds:itemID="{C73E4248-BB42-4F86-AF35-6244184B467F}">
  <ds:schemaRefs>
    <ds:schemaRef ds:uri="http://schemas.microsoft.com/sharepoint/v3/contenttype/forms"/>
  </ds:schemaRefs>
</ds:datastoreItem>
</file>

<file path=customXml/itemProps2.xml><?xml version="1.0" encoding="utf-8"?>
<ds:datastoreItem xmlns:ds="http://schemas.openxmlformats.org/officeDocument/2006/customXml" ds:itemID="{8C7B25E3-C024-45B5-82C0-2B4C62DCF423}">
  <ds:schemaRefs>
    <ds:schemaRef ds:uri="3ca10a28-04ff-498a-a213-5b86a88e133c"/>
    <ds:schemaRef ds:uri="623faba9-a4e1-4a8a-84b3-76cba303e4b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BF9CAF2-F9C7-4CAC-9EDA-1D034F3C588F}">
  <ds:schemaRefs>
    <ds:schemaRef ds:uri="3ca10a28-04ff-498a-a213-5b86a88e133c"/>
    <ds:schemaRef ds:uri="623faba9-a4e1-4a8a-84b3-76cba303e4b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19</Slides>
  <Notes>18</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Craig</dc:creator>
  <cp:revision>1</cp:revision>
  <dcterms:created xsi:type="dcterms:W3CDTF">2021-11-10T10:19:43Z</dcterms:created>
  <dcterms:modified xsi:type="dcterms:W3CDTF">2026-03-03T15:37:33Z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ad63538-a7d0-4d63-95ef-ceb71aab01ba_Enabled">
    <vt:lpwstr>true</vt:lpwstr>
  </property>
  <property fmtid="{D5CDD505-2E9C-101B-9397-08002B2CF9AE}" pid="3" name="MSIP_Label_5ad63538-a7d0-4d63-95ef-ceb71aab01ba_SetDate">
    <vt:lpwstr>2025-12-10T19:48:45Z</vt:lpwstr>
  </property>
  <property fmtid="{D5CDD505-2E9C-101B-9397-08002B2CF9AE}" pid="4" name="MSIP_Label_5ad63538-a7d0-4d63-95ef-ceb71aab01ba_Method">
    <vt:lpwstr>Standard</vt:lpwstr>
  </property>
  <property fmtid="{D5CDD505-2E9C-101B-9397-08002B2CF9AE}" pid="5" name="MSIP_Label_5ad63538-a7d0-4d63-95ef-ceb71aab01ba_Name">
    <vt:lpwstr>Official</vt:lpwstr>
  </property>
  <property fmtid="{D5CDD505-2E9C-101B-9397-08002B2CF9AE}" pid="6" name="MSIP_Label_5ad63538-a7d0-4d63-95ef-ceb71aab01ba_SiteId">
    <vt:lpwstr>05c525e9-f9e4-4ca2-8c55-e4740272c3bc</vt:lpwstr>
  </property>
  <property fmtid="{D5CDD505-2E9C-101B-9397-08002B2CF9AE}" pid="7" name="MSIP_Label_5ad63538-a7d0-4d63-95ef-ceb71aab01ba_ActionId">
    <vt:lpwstr>709a792e-59ff-44e8-8a1a-b65bf81ea43e</vt:lpwstr>
  </property>
  <property fmtid="{D5CDD505-2E9C-101B-9397-08002B2CF9AE}" pid="8" name="MSIP_Label_5ad63538-a7d0-4d63-95ef-ceb71aab01ba_ContentBits">
    <vt:lpwstr>0</vt:lpwstr>
  </property>
  <property fmtid="{D5CDD505-2E9C-101B-9397-08002B2CF9AE}" pid="9" name="MSIP_Label_5ad63538-a7d0-4d63-95ef-ceb71aab01ba_Tag">
    <vt:lpwstr>50, 3, 0, 1</vt:lpwstr>
  </property>
  <property fmtid="{D5CDD505-2E9C-101B-9397-08002B2CF9AE}" pid="10" name="ContentTypeId">
    <vt:lpwstr>0x010100CAF9112110251142AC000EACBE46CC0A</vt:lpwstr>
  </property>
  <property fmtid="{D5CDD505-2E9C-101B-9397-08002B2CF9AE}" pid="11" name="MediaServiceImageTags">
    <vt:lpwstr/>
  </property>
</Properties>
</file>