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5"/>
  </p:notesMasterIdLst>
  <p:sldIdLst>
    <p:sldId id="256" r:id="rId5"/>
    <p:sldId id="286" r:id="rId6"/>
    <p:sldId id="287" r:id="rId7"/>
    <p:sldId id="292" r:id="rId8"/>
    <p:sldId id="291" r:id="rId9"/>
    <p:sldId id="293" r:id="rId10"/>
    <p:sldId id="304" r:id="rId11"/>
    <p:sldId id="305" r:id="rId12"/>
    <p:sldId id="294" r:id="rId13"/>
    <p:sldId id="303"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1B0D73-D6EE-805B-C8DC-AA5B05037FCB}" name="Wood, Sarah" initials="SW" userId="S::sarah.wood@forestryengland.uk::df39e1a8-6486-4aed-9d00-f61fffa1d8be" providerId="AD"/>
  <p188:author id="{800F01E1-1466-5C29-5BB2-5FF9B8DA3279}" name="Milward, Helen" initials="MH" userId="S::helen.milward@forestryengland.uk::2c9c4a53-fe97-4193-9e85-3c2b462ef65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5E5F"/>
    <a:srgbClr val="003D42"/>
    <a:srgbClr val="009649"/>
    <a:srgbClr val="30B0BF"/>
    <a:srgbClr val="058847"/>
    <a:srgbClr val="008847"/>
    <a:srgbClr val="008846"/>
    <a:srgbClr val="91AB9E"/>
    <a:srgbClr val="F7F8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75"/>
    <p:restoredTop sz="79083" autoAdjust="0"/>
  </p:normalViewPr>
  <p:slideViewPr>
    <p:cSldViewPr snapToObjects="1">
      <p:cViewPr varScale="1">
        <p:scale>
          <a:sx n="53" d="100"/>
          <a:sy n="53" d="100"/>
        </p:scale>
        <p:origin x="428" y="40"/>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D3547F-9D81-6C46-81FF-2B4ACB18A085}" type="datetimeFigureOut">
              <a:rPr lang="en-US" smtClean="0"/>
              <a:t>7/10/2024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FA6997-E715-5F40-97A9-5535C404D248}" type="slidenum">
              <a:rPr lang="en-US" smtClean="0"/>
              <a:t>‹#›</a:t>
            </a:fld>
            <a:endParaRPr lang="en-US"/>
          </a:p>
        </p:txBody>
      </p:sp>
    </p:spTree>
    <p:extLst>
      <p:ext uri="{BB962C8B-B14F-4D97-AF65-F5344CB8AC3E}">
        <p14:creationId xmlns:p14="http://schemas.microsoft.com/office/powerpoint/2010/main" val="18237734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shows Ennerdale, a glaciated valley located in the western Lake District. The forest in this valley has been managed very differently over the past and is now part of a nature restoration project called Wild Ennerdale. You will find out more about the landscape changes that have taken place in Ennerdale in the second case study.</a:t>
            </a:r>
          </a:p>
        </p:txBody>
      </p:sp>
      <p:sp>
        <p:nvSpPr>
          <p:cNvPr id="4" name="Slide Number Placeholder 3"/>
          <p:cNvSpPr>
            <a:spLocks noGrp="1"/>
          </p:cNvSpPr>
          <p:nvPr>
            <p:ph type="sldNum" sz="quarter" idx="5"/>
          </p:nvPr>
        </p:nvSpPr>
        <p:spPr/>
        <p:txBody>
          <a:bodyPr/>
          <a:lstStyle/>
          <a:p>
            <a:fld id="{54FA6997-E715-5F40-97A9-5535C404D248}" type="slidenum">
              <a:rPr lang="en-US" smtClean="0"/>
              <a:t>1</a:t>
            </a:fld>
            <a:endParaRPr lang="en-US"/>
          </a:p>
        </p:txBody>
      </p:sp>
    </p:spTree>
    <p:extLst>
      <p:ext uri="{BB962C8B-B14F-4D97-AF65-F5344CB8AC3E}">
        <p14:creationId xmlns:p14="http://schemas.microsoft.com/office/powerpoint/2010/main" val="21004622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000000"/>
                </a:solidFill>
                <a:latin typeface="+mn-lt"/>
              </a:rPr>
              <a:t>A landscape can be defined as ‘the visible natural and human features of an area of land’. </a:t>
            </a:r>
          </a:p>
          <a:p>
            <a:endParaRPr lang="en-US" sz="1200" b="0" i="0" u="none" strike="noStrike" baseline="0" dirty="0">
              <a:solidFill>
                <a:srgbClr val="000000"/>
              </a:solidFill>
              <a:latin typeface="+mn-lt"/>
            </a:endParaRPr>
          </a:p>
          <a:p>
            <a:r>
              <a:rPr lang="en-US" sz="1200" b="0" i="0" u="none" strike="noStrike" baseline="0" dirty="0">
                <a:solidFill>
                  <a:srgbClr val="000000"/>
                </a:solidFill>
                <a:latin typeface="+mn-lt"/>
              </a:rPr>
              <a:t>Many people consider the landscape to be a natural view in the countryside (mountains, the coast, forests). The left photo shows Alice Lake in the Rockies, Canada a glacially formed lake and popular tourist attraction today. </a:t>
            </a:r>
          </a:p>
          <a:p>
            <a:endParaRPr lang="en-US" sz="1200" b="0" i="0" u="none" strike="noStrike" baseline="0" dirty="0">
              <a:solidFill>
                <a:srgbClr val="000000"/>
              </a:solidFill>
              <a:latin typeface="+mn-lt"/>
            </a:endParaRPr>
          </a:p>
          <a:p>
            <a:r>
              <a:rPr lang="en-US" sz="1200" b="0" i="0" u="none" strike="noStrike" baseline="0" dirty="0">
                <a:solidFill>
                  <a:srgbClr val="000000"/>
                </a:solidFill>
                <a:latin typeface="+mn-lt"/>
              </a:rPr>
              <a:t>However, there are also urban/city landscapes (skyscrapers, religious buildings, parks) and industrial landscapes (factories, quarries, warehouses). The right photo shows Canary Wharf in London’s docklands. </a:t>
            </a:r>
            <a:endParaRPr lang="en-GB" sz="1200" dirty="0">
              <a:latin typeface="+mn-lt"/>
            </a:endParaRPr>
          </a:p>
        </p:txBody>
      </p:sp>
      <p:sp>
        <p:nvSpPr>
          <p:cNvPr id="4" name="Slide Number Placeholder 3"/>
          <p:cNvSpPr>
            <a:spLocks noGrp="1"/>
          </p:cNvSpPr>
          <p:nvPr>
            <p:ph type="sldNum" sz="quarter" idx="5"/>
          </p:nvPr>
        </p:nvSpPr>
        <p:spPr/>
        <p:txBody>
          <a:bodyPr/>
          <a:lstStyle/>
          <a:p>
            <a:fld id="{54FA6997-E715-5F40-97A9-5535C404D248}" type="slidenum">
              <a:rPr lang="en-US" smtClean="0"/>
              <a:t>2</a:t>
            </a:fld>
            <a:endParaRPr lang="en-US"/>
          </a:p>
        </p:txBody>
      </p:sp>
    </p:spTree>
    <p:extLst>
      <p:ext uri="{BB962C8B-B14F-4D97-AF65-F5344CB8AC3E}">
        <p14:creationId xmlns:p14="http://schemas.microsoft.com/office/powerpoint/2010/main" val="3553488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000000"/>
                </a:solidFill>
                <a:latin typeface="+mn-lt"/>
              </a:rPr>
              <a:t>For example, think about how landscapes are constantly changing. Think about how local landscapes change with the seasons.</a:t>
            </a:r>
          </a:p>
          <a:p>
            <a:endParaRPr lang="en-US" sz="1200" b="0" i="0" u="none" strike="noStrike" baseline="0" dirty="0">
              <a:solidFill>
                <a:srgbClr val="000000"/>
              </a:solidFill>
              <a:latin typeface="+mn-lt"/>
            </a:endParaRPr>
          </a:p>
          <a:p>
            <a:r>
              <a:rPr lang="en-US" sz="1200" b="0" i="0" u="none" strike="noStrike" baseline="0" dirty="0">
                <a:solidFill>
                  <a:srgbClr val="000000"/>
                </a:solidFill>
                <a:latin typeface="+mn-lt"/>
              </a:rPr>
              <a:t>Landscapes will continue to change over time. Green fields may be developed for housing or new roads, new woodlands may be planted, and urban landscapes may become greener. </a:t>
            </a:r>
          </a:p>
          <a:p>
            <a:endParaRPr lang="en-US" sz="1200" b="0" i="0" u="none" strike="noStrike" baseline="0" dirty="0">
              <a:solidFill>
                <a:srgbClr val="000000"/>
              </a:solidFill>
              <a:latin typeface="+mn-lt"/>
            </a:endParaRPr>
          </a:p>
          <a:p>
            <a:r>
              <a:rPr lang="en-US" sz="1200" b="0" i="0" u="none" strike="noStrike" baseline="0" dirty="0">
                <a:solidFill>
                  <a:srgbClr val="000000"/>
                </a:solidFill>
                <a:latin typeface="+mn-lt"/>
              </a:rPr>
              <a:t>These photos show Salford Quays in Manchester in both 1967 and 2017. The land has been transformed from a former industrial dockland into a modern commercial and residential area with shops, restaurants and galleries. </a:t>
            </a:r>
            <a:endParaRPr lang="en-GB" sz="1200" dirty="0">
              <a:latin typeface="+mn-lt"/>
            </a:endParaRPr>
          </a:p>
        </p:txBody>
      </p:sp>
      <p:sp>
        <p:nvSpPr>
          <p:cNvPr id="4" name="Slide Number Placeholder 3"/>
          <p:cNvSpPr>
            <a:spLocks noGrp="1"/>
          </p:cNvSpPr>
          <p:nvPr>
            <p:ph type="sldNum" sz="quarter" idx="5"/>
          </p:nvPr>
        </p:nvSpPr>
        <p:spPr/>
        <p:txBody>
          <a:bodyPr/>
          <a:lstStyle/>
          <a:p>
            <a:fld id="{54FA6997-E715-5F40-97A9-5535C404D248}" type="slidenum">
              <a:rPr lang="en-US" smtClean="0"/>
              <a:t>3</a:t>
            </a:fld>
            <a:endParaRPr lang="en-US"/>
          </a:p>
        </p:txBody>
      </p:sp>
    </p:spTree>
    <p:extLst>
      <p:ext uri="{BB962C8B-B14F-4D97-AF65-F5344CB8AC3E}">
        <p14:creationId xmlns:p14="http://schemas.microsoft.com/office/powerpoint/2010/main" val="11864091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000000"/>
                </a:solidFill>
                <a:latin typeface="+mn-lt"/>
              </a:rPr>
              <a:t>Physical and human processes interact to create landscape change. </a:t>
            </a:r>
          </a:p>
          <a:p>
            <a:endParaRPr lang="en-US" sz="1200" b="0" i="0" u="none" strike="noStrike" baseline="0" dirty="0">
              <a:solidFill>
                <a:srgbClr val="000000"/>
              </a:solidFill>
              <a:latin typeface="+mn-lt"/>
            </a:endParaRPr>
          </a:p>
          <a:p>
            <a:r>
              <a:rPr lang="en-US" sz="1200" b="0" i="0" u="none" strike="noStrike" baseline="0" dirty="0">
                <a:solidFill>
                  <a:srgbClr val="000000"/>
                </a:solidFill>
                <a:latin typeface="+mn-lt"/>
              </a:rPr>
              <a:t>Physical processes include tectonic activity such as volcanic eruptions, the action of rivers, ice, the sea, ecological succession and climate change. </a:t>
            </a:r>
          </a:p>
          <a:p>
            <a:endParaRPr lang="en-US" sz="1200" b="0" i="0" u="none" strike="noStrike" baseline="0" dirty="0">
              <a:solidFill>
                <a:srgbClr val="000000"/>
              </a:solidFill>
              <a:latin typeface="+mn-lt"/>
            </a:endParaRPr>
          </a:p>
          <a:p>
            <a:r>
              <a:rPr lang="en-GB" sz="1200" b="0" i="0" u="none" strike="noStrike" baseline="0" dirty="0">
                <a:solidFill>
                  <a:srgbClr val="000000"/>
                </a:solidFill>
                <a:latin typeface="+mn-lt"/>
              </a:rPr>
              <a:t>Human processes include industrial development (quarries, factories), agriculture, urbanisation and infrastructure (roads, rail). </a:t>
            </a:r>
          </a:p>
          <a:p>
            <a:endParaRPr lang="en-GB" sz="1200" b="0" i="0" u="none" strike="noStrike" baseline="0" dirty="0">
              <a:solidFill>
                <a:srgbClr val="000000"/>
              </a:solidFill>
              <a:latin typeface="+mn-lt"/>
            </a:endParaRPr>
          </a:p>
          <a:p>
            <a:r>
              <a:rPr lang="en-US" sz="1200" b="0" i="0" u="none" strike="noStrike" baseline="0" dirty="0">
                <a:solidFill>
                  <a:srgbClr val="000000"/>
                </a:solidFill>
                <a:latin typeface="+mn-lt"/>
              </a:rPr>
              <a:t>These photos show glaciers in Canada, a lava flow from Mount Etna (Italy), commercial irrigated farmland (tomatoes) in Jordan and opencast coal mining in South Wales. </a:t>
            </a:r>
            <a:endParaRPr lang="en-GB" sz="1200" dirty="0">
              <a:latin typeface="+mn-lt"/>
            </a:endParaRPr>
          </a:p>
        </p:txBody>
      </p:sp>
      <p:sp>
        <p:nvSpPr>
          <p:cNvPr id="4" name="Slide Number Placeholder 3"/>
          <p:cNvSpPr>
            <a:spLocks noGrp="1"/>
          </p:cNvSpPr>
          <p:nvPr>
            <p:ph type="sldNum" sz="quarter" idx="5"/>
          </p:nvPr>
        </p:nvSpPr>
        <p:spPr/>
        <p:txBody>
          <a:bodyPr/>
          <a:lstStyle/>
          <a:p>
            <a:fld id="{54FA6997-E715-5F40-97A9-5535C404D248}" type="slidenum">
              <a:rPr lang="en-US" smtClean="0"/>
              <a:t>4</a:t>
            </a:fld>
            <a:endParaRPr lang="en-US"/>
          </a:p>
        </p:txBody>
      </p:sp>
    </p:spTree>
    <p:extLst>
      <p:ext uri="{BB962C8B-B14F-4D97-AF65-F5344CB8AC3E}">
        <p14:creationId xmlns:p14="http://schemas.microsoft.com/office/powerpoint/2010/main" val="1586819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000000"/>
                </a:solidFill>
                <a:latin typeface="+mn-lt"/>
              </a:rPr>
              <a:t>The left photo shows Mount St Helen’s before it erupted in 1980. The violent eruption wiped out huge areas of forest and deposited a great thickness of ash.</a:t>
            </a:r>
          </a:p>
          <a:p>
            <a:endParaRPr lang="en-US" sz="1200" b="0" i="0" u="none" strike="noStrike" baseline="0" dirty="0">
              <a:solidFill>
                <a:srgbClr val="000000"/>
              </a:solidFill>
              <a:latin typeface="+mn-lt"/>
            </a:endParaRPr>
          </a:p>
          <a:p>
            <a:r>
              <a:rPr lang="en-US" sz="1200" b="0" i="0" u="none" strike="noStrike" baseline="0" dirty="0">
                <a:solidFill>
                  <a:srgbClr val="000000"/>
                </a:solidFill>
                <a:latin typeface="+mn-lt"/>
              </a:rPr>
              <a:t>The right photo was taken in 2010, 30-years after the eruption, but you can still see the widespread devastation. Notice how the trees in the foreground have been torn from their roots by the power of the eruption.</a:t>
            </a:r>
          </a:p>
          <a:p>
            <a:endParaRPr lang="en-US" sz="1200" b="0" i="0" u="none" strike="noStrike" baseline="0" dirty="0">
              <a:solidFill>
                <a:srgbClr val="000000"/>
              </a:solidFill>
              <a:latin typeface="+mn-lt"/>
            </a:endParaRPr>
          </a:p>
          <a:p>
            <a:r>
              <a:rPr lang="en-US" sz="1200" b="0" i="0" u="none" strike="noStrike" baseline="0" dirty="0">
                <a:solidFill>
                  <a:srgbClr val="000000"/>
                </a:solidFill>
                <a:latin typeface="+mn-lt"/>
              </a:rPr>
              <a:t>In the distance you can see that some trees have begun to re-</a:t>
            </a:r>
            <a:r>
              <a:rPr lang="en-US" sz="1200" b="0" i="0" u="none" strike="noStrike" baseline="0" dirty="0" err="1">
                <a:solidFill>
                  <a:srgbClr val="000000"/>
                </a:solidFill>
                <a:latin typeface="+mn-lt"/>
              </a:rPr>
              <a:t>colonise</a:t>
            </a:r>
            <a:r>
              <a:rPr lang="en-US" sz="1200" b="0" i="0" u="none" strike="noStrike" baseline="0" dirty="0">
                <a:solidFill>
                  <a:srgbClr val="000000"/>
                </a:solidFill>
                <a:latin typeface="+mn-lt"/>
              </a:rPr>
              <a:t> the area. So in decades to come the landscape will change again.</a:t>
            </a:r>
            <a:endParaRPr lang="en-GB" sz="1200" dirty="0">
              <a:latin typeface="+mn-lt"/>
            </a:endParaRPr>
          </a:p>
        </p:txBody>
      </p:sp>
      <p:sp>
        <p:nvSpPr>
          <p:cNvPr id="4" name="Slide Number Placeholder 3"/>
          <p:cNvSpPr>
            <a:spLocks noGrp="1"/>
          </p:cNvSpPr>
          <p:nvPr>
            <p:ph type="sldNum" sz="quarter" idx="5"/>
          </p:nvPr>
        </p:nvSpPr>
        <p:spPr/>
        <p:txBody>
          <a:bodyPr/>
          <a:lstStyle/>
          <a:p>
            <a:fld id="{54FA6997-E715-5F40-97A9-5535C404D248}" type="slidenum">
              <a:rPr lang="en-US" smtClean="0"/>
              <a:t>5</a:t>
            </a:fld>
            <a:endParaRPr lang="en-US"/>
          </a:p>
        </p:txBody>
      </p:sp>
    </p:spTree>
    <p:extLst>
      <p:ext uri="{BB962C8B-B14F-4D97-AF65-F5344CB8AC3E}">
        <p14:creationId xmlns:p14="http://schemas.microsoft.com/office/powerpoint/2010/main" val="17266434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baseline="0" noProof="0" dirty="0">
                <a:solidFill>
                  <a:srgbClr val="000000"/>
                </a:solidFill>
                <a:latin typeface="+mn-lt"/>
              </a:rPr>
              <a:t>The left photo shows the Dyfi estuary and, in the distance, the seaside village of Aberdyfi (Gwynedd, Wales).</a:t>
            </a:r>
          </a:p>
          <a:p>
            <a:r>
              <a:rPr lang="en-GB" sz="1200" b="0" i="0" u="none" strike="noStrike" baseline="0" noProof="0" dirty="0">
                <a:solidFill>
                  <a:srgbClr val="000000"/>
                </a:solidFill>
                <a:latin typeface="+mn-lt"/>
              </a:rPr>
              <a:t> </a:t>
            </a:r>
          </a:p>
          <a:p>
            <a:r>
              <a:rPr lang="en-GB" sz="1200" b="0" i="0" u="none" strike="noStrike" baseline="0" noProof="0" dirty="0">
                <a:solidFill>
                  <a:srgbClr val="000000"/>
                </a:solidFill>
                <a:latin typeface="+mn-lt"/>
              </a:rPr>
              <a:t>The wide estuary was formed as sea levels rose at the end of the last ice age about 15,000 years ago. Vast amounts of sediment were deposited. Since then, the river, waves, tidal currents and wind have re-worked the sediment to form mudflats, salt marshes and sand dunes. Over time, vegetation succession changes the sand dunes. Early species such as marram grass are succeeded by shrubs and eventually trees. </a:t>
            </a:r>
          </a:p>
          <a:p>
            <a:endParaRPr lang="en-GB" sz="1200" b="0" i="0" u="none" strike="noStrike" baseline="0" noProof="0" dirty="0">
              <a:solidFill>
                <a:srgbClr val="000000"/>
              </a:solidFill>
              <a:latin typeface="+mn-lt"/>
            </a:endParaRPr>
          </a:p>
          <a:p>
            <a:r>
              <a:rPr lang="en-GB" sz="1200" b="0" i="0" u="none" strike="noStrike" baseline="0" noProof="0" dirty="0">
                <a:solidFill>
                  <a:srgbClr val="000000"/>
                </a:solidFill>
                <a:latin typeface="+mn-lt"/>
              </a:rPr>
              <a:t>The right photo shows Braunton Burrows in North Devon. The small hills in the middle distance of the photo are ancient sand dunes, now colonised by grasses and shrubs. </a:t>
            </a:r>
          </a:p>
          <a:p>
            <a:r>
              <a:rPr lang="en-GB" sz="1200" b="0" i="0" u="none" strike="noStrike" baseline="0" noProof="0" dirty="0">
                <a:solidFill>
                  <a:srgbClr val="000000"/>
                </a:solidFill>
                <a:latin typeface="+mn-lt"/>
              </a:rPr>
              <a:t>Can you see a golf course in the centre of the photo? This shows how the natural sand dunes have been managed by people to create a new landscape. </a:t>
            </a:r>
            <a:endParaRPr lang="en-GB" sz="1200" noProof="0" dirty="0">
              <a:latin typeface="+mn-lt"/>
            </a:endParaRPr>
          </a:p>
        </p:txBody>
      </p:sp>
      <p:sp>
        <p:nvSpPr>
          <p:cNvPr id="4" name="Slide Number Placeholder 3"/>
          <p:cNvSpPr>
            <a:spLocks noGrp="1"/>
          </p:cNvSpPr>
          <p:nvPr>
            <p:ph type="sldNum" sz="quarter" idx="5"/>
          </p:nvPr>
        </p:nvSpPr>
        <p:spPr/>
        <p:txBody>
          <a:bodyPr/>
          <a:lstStyle/>
          <a:p>
            <a:fld id="{54FA6997-E715-5F40-97A9-5535C404D248}" type="slidenum">
              <a:rPr lang="en-US" smtClean="0"/>
              <a:t>6</a:t>
            </a:fld>
            <a:endParaRPr lang="en-US"/>
          </a:p>
        </p:txBody>
      </p:sp>
    </p:spTree>
    <p:extLst>
      <p:ext uri="{BB962C8B-B14F-4D97-AF65-F5344CB8AC3E}">
        <p14:creationId xmlns:p14="http://schemas.microsoft.com/office/powerpoint/2010/main" val="40301036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000000"/>
                </a:solidFill>
                <a:latin typeface="+mn-lt"/>
              </a:rPr>
              <a:t>This photo was taken in Svalbard, a Norwegian archipelago located in the Arctic. It is the most northerly inhabited area in the world. </a:t>
            </a:r>
          </a:p>
          <a:p>
            <a:endParaRPr lang="en-US" sz="1200" b="0" i="0" u="none" strike="noStrike" baseline="0" dirty="0">
              <a:solidFill>
                <a:srgbClr val="000000"/>
              </a:solidFill>
              <a:latin typeface="+mn-lt"/>
            </a:endParaRPr>
          </a:p>
          <a:p>
            <a:r>
              <a:rPr lang="en-US" sz="1200" b="0" i="0" u="none" strike="noStrike" baseline="0" dirty="0">
                <a:solidFill>
                  <a:srgbClr val="000000"/>
                </a:solidFill>
                <a:latin typeface="+mn-lt"/>
              </a:rPr>
              <a:t>Svalbard’s rugged, glaciated landscape is home to polar bears, Arctic foxes, and reindeer. The main settlement is Longyearbyen. This was developed as a coal mining settlement. The photo shows some of the industrial and port developments in the town. </a:t>
            </a:r>
          </a:p>
          <a:p>
            <a:endParaRPr lang="en-US" sz="1200" b="0" i="0" u="none" strike="noStrike" baseline="0" dirty="0">
              <a:solidFill>
                <a:srgbClr val="000000"/>
              </a:solidFill>
              <a:latin typeface="+mn-lt"/>
            </a:endParaRPr>
          </a:p>
          <a:p>
            <a:r>
              <a:rPr lang="en-US" sz="1200" b="0" i="0" u="none" strike="noStrike" baseline="0" dirty="0">
                <a:solidFill>
                  <a:srgbClr val="000000"/>
                </a:solidFill>
                <a:latin typeface="+mn-lt"/>
              </a:rPr>
              <a:t>The landscape across the water shows what this area would have looked like before it was developed. </a:t>
            </a:r>
            <a:endParaRPr lang="en-GB" sz="1200" dirty="0">
              <a:latin typeface="+mn-lt"/>
            </a:endParaRPr>
          </a:p>
        </p:txBody>
      </p:sp>
      <p:sp>
        <p:nvSpPr>
          <p:cNvPr id="4" name="Slide Number Placeholder 3"/>
          <p:cNvSpPr>
            <a:spLocks noGrp="1"/>
          </p:cNvSpPr>
          <p:nvPr>
            <p:ph type="sldNum" sz="quarter" idx="5"/>
          </p:nvPr>
        </p:nvSpPr>
        <p:spPr/>
        <p:txBody>
          <a:bodyPr/>
          <a:lstStyle/>
          <a:p>
            <a:fld id="{54FA6997-E715-5F40-97A9-5535C404D248}" type="slidenum">
              <a:rPr lang="en-US" smtClean="0"/>
              <a:t>7</a:t>
            </a:fld>
            <a:endParaRPr lang="en-US"/>
          </a:p>
        </p:txBody>
      </p:sp>
    </p:spTree>
    <p:extLst>
      <p:ext uri="{BB962C8B-B14F-4D97-AF65-F5344CB8AC3E}">
        <p14:creationId xmlns:p14="http://schemas.microsoft.com/office/powerpoint/2010/main" val="37440462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000000"/>
                </a:solidFill>
                <a:latin typeface="+mn-lt"/>
              </a:rPr>
              <a:t>This rolling rural landscape is in Tuscany, Italy. </a:t>
            </a:r>
          </a:p>
          <a:p>
            <a:endParaRPr lang="en-US" sz="1200" b="0" i="0" u="none" strike="noStrike" baseline="0" dirty="0">
              <a:solidFill>
                <a:srgbClr val="000000"/>
              </a:solidFill>
              <a:latin typeface="+mn-lt"/>
            </a:endParaRPr>
          </a:p>
          <a:p>
            <a:r>
              <a:rPr lang="en-US" sz="1200" b="0" i="0" u="none" strike="noStrike" baseline="0" dirty="0">
                <a:solidFill>
                  <a:srgbClr val="000000"/>
                </a:solidFill>
                <a:latin typeface="+mn-lt"/>
              </a:rPr>
              <a:t>In the past, much of this landscape was as the left image shows, covered by shrubs and trees, such as pines and oaks. In much of Tuscany, this natural woodland has been cleared to make way for commercial farming, as shown in the right image. The hot and sunny climate is ideal for growing grapes, a type of farming called viticulture. Some areas have been planted with olive and citrus trees which are also well adapted to the physical conditions. </a:t>
            </a:r>
            <a:endParaRPr lang="en-GB" sz="1200" dirty="0">
              <a:latin typeface="+mn-lt"/>
            </a:endParaRPr>
          </a:p>
        </p:txBody>
      </p:sp>
      <p:sp>
        <p:nvSpPr>
          <p:cNvPr id="4" name="Slide Number Placeholder 3"/>
          <p:cNvSpPr>
            <a:spLocks noGrp="1"/>
          </p:cNvSpPr>
          <p:nvPr>
            <p:ph type="sldNum" sz="quarter" idx="5"/>
          </p:nvPr>
        </p:nvSpPr>
        <p:spPr/>
        <p:txBody>
          <a:bodyPr/>
          <a:lstStyle/>
          <a:p>
            <a:fld id="{54FA6997-E715-5F40-97A9-5535C404D248}" type="slidenum">
              <a:rPr lang="en-US" smtClean="0"/>
              <a:t>8</a:t>
            </a:fld>
            <a:endParaRPr lang="en-US"/>
          </a:p>
        </p:txBody>
      </p:sp>
    </p:spTree>
    <p:extLst>
      <p:ext uri="{BB962C8B-B14F-4D97-AF65-F5344CB8AC3E}">
        <p14:creationId xmlns:p14="http://schemas.microsoft.com/office/powerpoint/2010/main" val="9441584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000000"/>
                </a:solidFill>
                <a:latin typeface="+mn-lt"/>
              </a:rPr>
              <a:t>Sence valley was previously a large opencast coal mine. The mine closed in 1996. The land was restored and in 1998 planted with 98,000 trees, transforming Sence Valley into a haven for wildlife and visitors. </a:t>
            </a:r>
          </a:p>
          <a:p>
            <a:endParaRPr lang="en-US" sz="1200" b="0" i="0" u="none" strike="noStrike" baseline="0" dirty="0">
              <a:solidFill>
                <a:srgbClr val="000000"/>
              </a:solidFill>
              <a:latin typeface="+mn-lt"/>
            </a:endParaRPr>
          </a:p>
          <a:p>
            <a:r>
              <a:rPr lang="en-US" sz="1200" b="0" i="0" u="none" strike="noStrike" baseline="0" dirty="0">
                <a:solidFill>
                  <a:srgbClr val="000000"/>
                </a:solidFill>
                <a:latin typeface="+mn-lt"/>
              </a:rPr>
              <a:t>Today, Sence Valley is a popular attraction for walkers, cyclists, horse riders and bird watchers. </a:t>
            </a:r>
            <a:endParaRPr lang="en-GB" sz="1200" dirty="0">
              <a:latin typeface="+mn-lt"/>
            </a:endParaRPr>
          </a:p>
        </p:txBody>
      </p:sp>
      <p:sp>
        <p:nvSpPr>
          <p:cNvPr id="4" name="Slide Number Placeholder 3"/>
          <p:cNvSpPr>
            <a:spLocks noGrp="1"/>
          </p:cNvSpPr>
          <p:nvPr>
            <p:ph type="sldNum" sz="quarter" idx="5"/>
          </p:nvPr>
        </p:nvSpPr>
        <p:spPr/>
        <p:txBody>
          <a:bodyPr/>
          <a:lstStyle/>
          <a:p>
            <a:fld id="{54FA6997-E715-5F40-97A9-5535C404D248}" type="slidenum">
              <a:rPr lang="en-US" smtClean="0"/>
              <a:t>9</a:t>
            </a:fld>
            <a:endParaRPr lang="en-US"/>
          </a:p>
        </p:txBody>
      </p:sp>
    </p:spTree>
    <p:extLst>
      <p:ext uri="{BB962C8B-B14F-4D97-AF65-F5344CB8AC3E}">
        <p14:creationId xmlns:p14="http://schemas.microsoft.com/office/powerpoint/2010/main" val="18998703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000000"/>
                </a:solidFill>
                <a:latin typeface="+mn-lt"/>
              </a:rPr>
              <a:t>This is an aerial photo of Jacksonville (Florida, USA). With a population of just under one million, it is the state’s most populous city. </a:t>
            </a:r>
          </a:p>
          <a:p>
            <a:endParaRPr lang="en-US" sz="1200" b="0" i="0" u="none" strike="noStrike" baseline="0" dirty="0">
              <a:solidFill>
                <a:srgbClr val="000000"/>
              </a:solidFill>
              <a:latin typeface="+mn-lt"/>
            </a:endParaRPr>
          </a:p>
          <a:p>
            <a:r>
              <a:rPr lang="en-US" sz="1200" b="0" i="0" u="none" strike="noStrike" baseline="0" dirty="0">
                <a:solidFill>
                  <a:srgbClr val="000000"/>
                </a:solidFill>
                <a:latin typeface="+mn-lt"/>
              </a:rPr>
              <a:t>Jacksonville has spread over a vast area either side of the St. Johns River. This outward city expansion is called urban sprawl. </a:t>
            </a:r>
          </a:p>
          <a:p>
            <a:r>
              <a:rPr lang="en-US" sz="1200" b="0" i="0" u="none" strike="noStrike" baseline="0" dirty="0">
                <a:solidFill>
                  <a:srgbClr val="000000"/>
                </a:solidFill>
                <a:latin typeface="+mn-lt"/>
              </a:rPr>
              <a:t>In the past, much of this area would have been natural woodland and wetlands. </a:t>
            </a:r>
            <a:endParaRPr lang="en-GB" sz="1200" dirty="0">
              <a:latin typeface="+mn-lt"/>
            </a:endParaRPr>
          </a:p>
        </p:txBody>
      </p:sp>
      <p:sp>
        <p:nvSpPr>
          <p:cNvPr id="4" name="Slide Number Placeholder 3"/>
          <p:cNvSpPr>
            <a:spLocks noGrp="1"/>
          </p:cNvSpPr>
          <p:nvPr>
            <p:ph type="sldNum" sz="quarter" idx="5"/>
          </p:nvPr>
        </p:nvSpPr>
        <p:spPr/>
        <p:txBody>
          <a:bodyPr/>
          <a:lstStyle/>
          <a:p>
            <a:fld id="{54FA6997-E715-5F40-97A9-5535C404D248}" type="slidenum">
              <a:rPr lang="en-US" smtClean="0"/>
              <a:t>10</a:t>
            </a:fld>
            <a:endParaRPr lang="en-US"/>
          </a:p>
        </p:txBody>
      </p:sp>
    </p:spTree>
    <p:extLst>
      <p:ext uri="{BB962C8B-B14F-4D97-AF65-F5344CB8AC3E}">
        <p14:creationId xmlns:p14="http://schemas.microsoft.com/office/powerpoint/2010/main" val="27140029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1 Title option 1">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5E7B8-6A84-D74E-91CB-3FD5E4ADE1FB}"/>
              </a:ext>
            </a:extLst>
          </p:cNvPr>
          <p:cNvSpPr>
            <a:spLocks noGrp="1"/>
          </p:cNvSpPr>
          <p:nvPr>
            <p:ph type="ctrTitle" hasCustomPrompt="1"/>
          </p:nvPr>
        </p:nvSpPr>
        <p:spPr>
          <a:xfrm>
            <a:off x="1631503" y="2438930"/>
            <a:ext cx="8111697" cy="2595407"/>
          </a:xfrm>
        </p:spPr>
        <p:txBody>
          <a:bodyPr anchor="b"/>
          <a:lstStyle>
            <a:lvl1pPr algn="l">
              <a:defRPr sz="6000">
                <a:solidFill>
                  <a:schemeClr val="bg1"/>
                </a:solidFill>
              </a:defRPr>
            </a:lvl1pPr>
          </a:lstStyle>
          <a:p>
            <a:r>
              <a:rPr lang="en-GB" dirty="0"/>
              <a:t>Click to add title</a:t>
            </a:r>
            <a:br>
              <a:rPr lang="en-GB" dirty="0"/>
            </a:br>
            <a:r>
              <a:rPr lang="en-GB" dirty="0"/>
              <a:t>in this box </a:t>
            </a:r>
            <a:br>
              <a:rPr lang="en-GB" dirty="0"/>
            </a:br>
            <a:r>
              <a:rPr lang="en-GB" dirty="0"/>
              <a:t>max 3 lines</a:t>
            </a:r>
            <a:endParaRPr lang="en-US" dirty="0"/>
          </a:p>
        </p:txBody>
      </p:sp>
      <p:sp>
        <p:nvSpPr>
          <p:cNvPr id="3" name="Subtitle 2">
            <a:extLst>
              <a:ext uri="{FF2B5EF4-FFF2-40B4-BE49-F238E27FC236}">
                <a16:creationId xmlns:a16="http://schemas.microsoft.com/office/drawing/2014/main" id="{3F697F79-43DE-A544-9B70-E33D707483BF}"/>
              </a:ext>
            </a:extLst>
          </p:cNvPr>
          <p:cNvSpPr>
            <a:spLocks noGrp="1"/>
          </p:cNvSpPr>
          <p:nvPr>
            <p:ph type="subTitle" idx="1" hasCustomPrompt="1"/>
          </p:nvPr>
        </p:nvSpPr>
        <p:spPr>
          <a:xfrm>
            <a:off x="1631503" y="5234285"/>
            <a:ext cx="9720709" cy="936104"/>
          </a:xfrm>
        </p:spPr>
        <p:txBody>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add subtitle</a:t>
            </a:r>
            <a:endParaRPr lang="en-US" dirty="0"/>
          </a:p>
        </p:txBody>
      </p:sp>
      <p:sp>
        <p:nvSpPr>
          <p:cNvPr id="5" name="Footer Placeholder 4">
            <a:extLst>
              <a:ext uri="{FF2B5EF4-FFF2-40B4-BE49-F238E27FC236}">
                <a16:creationId xmlns:a16="http://schemas.microsoft.com/office/drawing/2014/main" id="{CBDCD3AF-AC2E-0E45-A653-B0C248376A47}"/>
              </a:ext>
            </a:extLst>
          </p:cNvPr>
          <p:cNvSpPr>
            <a:spLocks noGrp="1"/>
          </p:cNvSpPr>
          <p:nvPr>
            <p:ph type="ftr" sz="quarter" idx="11"/>
          </p:nvPr>
        </p:nvSpPr>
        <p:spPr>
          <a:xfrm>
            <a:off x="852689" y="6356350"/>
            <a:ext cx="4114800" cy="365125"/>
          </a:xfrm>
        </p:spPr>
        <p:txBody>
          <a:bodyPr/>
          <a:lstStyle>
            <a:lvl1pPr algn="l">
              <a:defRPr sz="1000">
                <a:solidFill>
                  <a:schemeClr val="bg1">
                    <a:alpha val="49988"/>
                  </a:schemeClr>
                </a:solidFill>
              </a:defRPr>
            </a:lvl1pPr>
          </a:lstStyle>
          <a:p>
            <a:r>
              <a:rPr lang="en-US"/>
              <a:t>Footer</a:t>
            </a:r>
            <a:endParaRPr lang="en-US" dirty="0"/>
          </a:p>
        </p:txBody>
      </p:sp>
      <p:pic>
        <p:nvPicPr>
          <p:cNvPr id="6" name="Picture 5" descr="Graphical user interface, text&#10;&#10;Description automatically generated with medium confidence">
            <a:extLst>
              <a:ext uri="{FF2B5EF4-FFF2-40B4-BE49-F238E27FC236}">
                <a16:creationId xmlns:a16="http://schemas.microsoft.com/office/drawing/2014/main" id="{C52B85C9-8714-A14A-B42A-FD75133832B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16025" y="192392"/>
            <a:ext cx="3714509" cy="1364400"/>
          </a:xfrm>
          <a:prstGeom prst="rect">
            <a:avLst/>
          </a:prstGeom>
        </p:spPr>
      </p:pic>
      <p:pic>
        <p:nvPicPr>
          <p:cNvPr id="7" name="Picture 6" descr="A picture containing background pattern&#10;&#10;Description automatically generated">
            <a:extLst>
              <a:ext uri="{FF2B5EF4-FFF2-40B4-BE49-F238E27FC236}">
                <a16:creationId xmlns:a16="http://schemas.microsoft.com/office/drawing/2014/main" id="{EAC9AEC5-2724-C04C-A475-2B9653ED47C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743200" y="192392"/>
            <a:ext cx="1609012" cy="4608420"/>
          </a:xfrm>
          <a:prstGeom prst="rect">
            <a:avLst/>
          </a:prstGeom>
        </p:spPr>
      </p:pic>
    </p:spTree>
    <p:extLst>
      <p:ext uri="{BB962C8B-B14F-4D97-AF65-F5344CB8AC3E}">
        <p14:creationId xmlns:p14="http://schemas.microsoft.com/office/powerpoint/2010/main" val="4060257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2 Title option 2">
    <p:bg>
      <p:bgPr>
        <a:solidFill>
          <a:schemeClr val="tx2"/>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BDCD3AF-AC2E-0E45-A653-B0C248376A47}"/>
              </a:ext>
            </a:extLst>
          </p:cNvPr>
          <p:cNvSpPr>
            <a:spLocks noGrp="1"/>
          </p:cNvSpPr>
          <p:nvPr>
            <p:ph type="ftr" sz="quarter" idx="11"/>
          </p:nvPr>
        </p:nvSpPr>
        <p:spPr>
          <a:xfrm>
            <a:off x="852689" y="6356350"/>
            <a:ext cx="4114800" cy="365125"/>
          </a:xfrm>
        </p:spPr>
        <p:txBody>
          <a:bodyPr/>
          <a:lstStyle>
            <a:lvl1pPr algn="l">
              <a:defRPr sz="1000">
                <a:solidFill>
                  <a:schemeClr val="bg1">
                    <a:alpha val="49988"/>
                  </a:schemeClr>
                </a:solidFill>
              </a:defRPr>
            </a:lvl1pPr>
          </a:lstStyle>
          <a:p>
            <a:r>
              <a:rPr lang="en-US"/>
              <a:t>Footer</a:t>
            </a:r>
            <a:endParaRPr lang="en-US" dirty="0"/>
          </a:p>
        </p:txBody>
      </p:sp>
      <p:pic>
        <p:nvPicPr>
          <p:cNvPr id="6" name="Picture 5" descr="Graphical user interface, text&#10;&#10;Description automatically generated with medium confidence">
            <a:extLst>
              <a:ext uri="{FF2B5EF4-FFF2-40B4-BE49-F238E27FC236}">
                <a16:creationId xmlns:a16="http://schemas.microsoft.com/office/drawing/2014/main" id="{C52B85C9-8714-A14A-B42A-FD75133832B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16025" y="192392"/>
            <a:ext cx="3714509" cy="1364400"/>
          </a:xfrm>
          <a:prstGeom prst="rect">
            <a:avLst/>
          </a:prstGeom>
        </p:spPr>
      </p:pic>
      <p:pic>
        <p:nvPicPr>
          <p:cNvPr id="9" name="Picture 8" descr="A planet in space&#10;&#10;Description automatically generated with low confidence">
            <a:extLst>
              <a:ext uri="{FF2B5EF4-FFF2-40B4-BE49-F238E27FC236}">
                <a16:creationId xmlns:a16="http://schemas.microsoft.com/office/drawing/2014/main" id="{0DCBD705-F83A-4142-884A-A7DD2E44D45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600056" y="-2259632"/>
            <a:ext cx="7254965" cy="8250035"/>
          </a:xfrm>
          <a:prstGeom prst="rect">
            <a:avLst/>
          </a:prstGeom>
        </p:spPr>
      </p:pic>
      <p:sp>
        <p:nvSpPr>
          <p:cNvPr id="7" name="Title 1">
            <a:extLst>
              <a:ext uri="{FF2B5EF4-FFF2-40B4-BE49-F238E27FC236}">
                <a16:creationId xmlns:a16="http://schemas.microsoft.com/office/drawing/2014/main" id="{0EAE2632-B59C-B54C-AC7E-42F33E8EEF36}"/>
              </a:ext>
            </a:extLst>
          </p:cNvPr>
          <p:cNvSpPr>
            <a:spLocks noGrp="1"/>
          </p:cNvSpPr>
          <p:nvPr>
            <p:ph type="ctrTitle" hasCustomPrompt="1"/>
          </p:nvPr>
        </p:nvSpPr>
        <p:spPr>
          <a:xfrm>
            <a:off x="1631503" y="2438930"/>
            <a:ext cx="8111697" cy="2595407"/>
          </a:xfrm>
        </p:spPr>
        <p:txBody>
          <a:bodyPr anchor="b"/>
          <a:lstStyle>
            <a:lvl1pPr algn="l">
              <a:defRPr sz="6000">
                <a:solidFill>
                  <a:schemeClr val="bg1"/>
                </a:solidFill>
              </a:defRPr>
            </a:lvl1pPr>
          </a:lstStyle>
          <a:p>
            <a:r>
              <a:rPr lang="en-GB" dirty="0"/>
              <a:t>Click to add title</a:t>
            </a:r>
            <a:br>
              <a:rPr lang="en-GB" dirty="0"/>
            </a:br>
            <a:r>
              <a:rPr lang="en-GB" dirty="0"/>
              <a:t>in this box </a:t>
            </a:r>
            <a:br>
              <a:rPr lang="en-GB" dirty="0"/>
            </a:br>
            <a:r>
              <a:rPr lang="en-GB" dirty="0"/>
              <a:t>max 3 lines</a:t>
            </a:r>
            <a:endParaRPr lang="en-US" dirty="0"/>
          </a:p>
        </p:txBody>
      </p:sp>
      <p:sp>
        <p:nvSpPr>
          <p:cNvPr id="8" name="Subtitle 2">
            <a:extLst>
              <a:ext uri="{FF2B5EF4-FFF2-40B4-BE49-F238E27FC236}">
                <a16:creationId xmlns:a16="http://schemas.microsoft.com/office/drawing/2014/main" id="{00A70FAB-55A0-5143-81E3-FF87DF615C98}"/>
              </a:ext>
            </a:extLst>
          </p:cNvPr>
          <p:cNvSpPr>
            <a:spLocks noGrp="1"/>
          </p:cNvSpPr>
          <p:nvPr>
            <p:ph type="subTitle" idx="1" hasCustomPrompt="1"/>
          </p:nvPr>
        </p:nvSpPr>
        <p:spPr>
          <a:xfrm>
            <a:off x="1631503" y="5234285"/>
            <a:ext cx="9720709" cy="936104"/>
          </a:xfrm>
        </p:spPr>
        <p:txBody>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add subtitle</a:t>
            </a:r>
            <a:endParaRPr lang="en-US" dirty="0"/>
          </a:p>
        </p:txBody>
      </p:sp>
    </p:spTree>
    <p:extLst>
      <p:ext uri="{BB962C8B-B14F-4D97-AF65-F5344CB8AC3E}">
        <p14:creationId xmlns:p14="http://schemas.microsoft.com/office/powerpoint/2010/main" val="15613053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3 Title option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5E7B8-6A84-D74E-91CB-3FD5E4ADE1FB}"/>
              </a:ext>
            </a:extLst>
          </p:cNvPr>
          <p:cNvSpPr>
            <a:spLocks noGrp="1"/>
          </p:cNvSpPr>
          <p:nvPr>
            <p:ph type="ctrTitle" hasCustomPrompt="1"/>
          </p:nvPr>
        </p:nvSpPr>
        <p:spPr>
          <a:xfrm>
            <a:off x="849883" y="2442201"/>
            <a:ext cx="6768380" cy="2595407"/>
          </a:xfrm>
        </p:spPr>
        <p:txBody>
          <a:bodyPr anchor="b">
            <a:noAutofit/>
          </a:bodyPr>
          <a:lstStyle>
            <a:lvl1pPr algn="l">
              <a:defRPr sz="5400">
                <a:solidFill>
                  <a:schemeClr val="tx2"/>
                </a:solidFill>
              </a:defRPr>
            </a:lvl1pPr>
          </a:lstStyle>
          <a:p>
            <a:r>
              <a:rPr lang="en-GB" dirty="0"/>
              <a:t>Click to add title</a:t>
            </a:r>
            <a:br>
              <a:rPr lang="en-GB" dirty="0"/>
            </a:br>
            <a:r>
              <a:rPr lang="en-GB" dirty="0"/>
              <a:t>in this box </a:t>
            </a:r>
            <a:br>
              <a:rPr lang="en-GB" dirty="0"/>
            </a:br>
            <a:r>
              <a:rPr lang="en-GB" dirty="0"/>
              <a:t>max 3 lines</a:t>
            </a:r>
            <a:endParaRPr lang="en-US" dirty="0"/>
          </a:p>
        </p:txBody>
      </p:sp>
      <p:sp>
        <p:nvSpPr>
          <p:cNvPr id="3" name="Subtitle 2">
            <a:extLst>
              <a:ext uri="{FF2B5EF4-FFF2-40B4-BE49-F238E27FC236}">
                <a16:creationId xmlns:a16="http://schemas.microsoft.com/office/drawing/2014/main" id="{3F697F79-43DE-A544-9B70-E33D707483BF}"/>
              </a:ext>
            </a:extLst>
          </p:cNvPr>
          <p:cNvSpPr>
            <a:spLocks noGrp="1"/>
          </p:cNvSpPr>
          <p:nvPr>
            <p:ph type="subTitle" idx="1" hasCustomPrompt="1"/>
          </p:nvPr>
        </p:nvSpPr>
        <p:spPr>
          <a:xfrm>
            <a:off x="849883" y="5237556"/>
            <a:ext cx="6758286" cy="927748"/>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add subtitle</a:t>
            </a:r>
            <a:endParaRPr lang="en-US" dirty="0"/>
          </a:p>
        </p:txBody>
      </p:sp>
      <p:sp>
        <p:nvSpPr>
          <p:cNvPr id="5" name="Footer Placeholder 4">
            <a:extLst>
              <a:ext uri="{FF2B5EF4-FFF2-40B4-BE49-F238E27FC236}">
                <a16:creationId xmlns:a16="http://schemas.microsoft.com/office/drawing/2014/main" id="{CBDCD3AF-AC2E-0E45-A653-B0C248376A47}"/>
              </a:ext>
            </a:extLst>
          </p:cNvPr>
          <p:cNvSpPr>
            <a:spLocks noGrp="1"/>
          </p:cNvSpPr>
          <p:nvPr>
            <p:ph type="ftr" sz="quarter" idx="11"/>
          </p:nvPr>
        </p:nvSpPr>
        <p:spPr>
          <a:xfrm>
            <a:off x="852689" y="6356349"/>
            <a:ext cx="4114800" cy="367200"/>
          </a:xfrm>
        </p:spPr>
        <p:txBody>
          <a:bodyPr/>
          <a:lstStyle>
            <a:lvl1pPr algn="l">
              <a:defRPr sz="1000">
                <a:solidFill>
                  <a:schemeClr val="tx1">
                    <a:alpha val="50000"/>
                  </a:schemeClr>
                </a:solidFill>
              </a:defRPr>
            </a:lvl1pPr>
          </a:lstStyle>
          <a:p>
            <a:r>
              <a:rPr lang="en-US"/>
              <a:t>Footer</a:t>
            </a:r>
            <a:endParaRPr lang="en-US" dirty="0"/>
          </a:p>
        </p:txBody>
      </p:sp>
      <p:pic>
        <p:nvPicPr>
          <p:cNvPr id="15" name="Picture 14" descr="Logo&#10;&#10;Description automatically generated with medium confidence">
            <a:extLst>
              <a:ext uri="{FF2B5EF4-FFF2-40B4-BE49-F238E27FC236}">
                <a16:creationId xmlns:a16="http://schemas.microsoft.com/office/drawing/2014/main" id="{D635207C-9179-744D-A2F3-88DED9B2530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16025" y="192392"/>
            <a:ext cx="3714509" cy="1364400"/>
          </a:xfrm>
          <a:prstGeom prst="rect">
            <a:avLst/>
          </a:prstGeom>
        </p:spPr>
      </p:pic>
      <p:sp>
        <p:nvSpPr>
          <p:cNvPr id="10" name="Picture Placeholder 17">
            <a:extLst>
              <a:ext uri="{FF2B5EF4-FFF2-40B4-BE49-F238E27FC236}">
                <a16:creationId xmlns:a16="http://schemas.microsoft.com/office/drawing/2014/main" id="{EF0F2619-78F1-CD4A-925C-7CDDFF518B6C}"/>
              </a:ext>
            </a:extLst>
          </p:cNvPr>
          <p:cNvSpPr>
            <a:spLocks noGrp="1"/>
          </p:cNvSpPr>
          <p:nvPr>
            <p:ph type="pic" sz="quarter" idx="12"/>
          </p:nvPr>
        </p:nvSpPr>
        <p:spPr>
          <a:xfrm>
            <a:off x="7464152" y="0"/>
            <a:ext cx="5472608" cy="6858000"/>
          </a:xfrm>
          <a:prstGeom prst="parallelogram">
            <a:avLst>
              <a:gd name="adj" fmla="val 12332"/>
            </a:avLst>
          </a:prstGeo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340007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1 Section title / large text">
    <p:bg>
      <p:bgPr>
        <a:solidFill>
          <a:schemeClr val="bg1">
            <a:alpha val="0"/>
          </a:schemeClr>
        </a:solidFill>
        <a:effectLst/>
      </p:bgPr>
    </p:bg>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4" name="Title 1">
            <a:extLst>
              <a:ext uri="{FF2B5EF4-FFF2-40B4-BE49-F238E27FC236}">
                <a16:creationId xmlns:a16="http://schemas.microsoft.com/office/drawing/2014/main" id="{73FE06C9-DC2D-A740-8386-B6009429A769}"/>
              </a:ext>
            </a:extLst>
          </p:cNvPr>
          <p:cNvSpPr>
            <a:spLocks noGrp="1"/>
          </p:cNvSpPr>
          <p:nvPr>
            <p:ph type="ctrTitle" hasCustomPrompt="1"/>
          </p:nvPr>
        </p:nvSpPr>
        <p:spPr>
          <a:xfrm>
            <a:off x="1631690" y="1662149"/>
            <a:ext cx="8928620" cy="3533702"/>
          </a:xfrm>
        </p:spPr>
        <p:txBody>
          <a:bodyPr anchor="ctr">
            <a:noAutofit/>
          </a:bodyPr>
          <a:lstStyle>
            <a:lvl1pPr algn="l">
              <a:lnSpc>
                <a:spcPct val="100000"/>
              </a:lnSpc>
              <a:defRPr sz="6000">
                <a:solidFill>
                  <a:schemeClr val="tx2"/>
                </a:solidFill>
              </a:defRPr>
            </a:lvl1pPr>
          </a:lstStyle>
          <a:p>
            <a:r>
              <a:rPr lang="en-GB" dirty="0"/>
              <a:t>Section title or high impact statement</a:t>
            </a:r>
            <a:endParaRPr lang="en-US" dirty="0"/>
          </a:p>
        </p:txBody>
      </p:sp>
      <p:pic>
        <p:nvPicPr>
          <p:cNvPr id="5" name="Picture 4" descr="A planet in space&#10;&#10;Description automatically generated with low confidence">
            <a:extLst>
              <a:ext uri="{FF2B5EF4-FFF2-40B4-BE49-F238E27FC236}">
                <a16:creationId xmlns:a16="http://schemas.microsoft.com/office/drawing/2014/main" id="{F0E627FE-557B-7F4A-8E56-E2737AB818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648728" y="620981"/>
            <a:ext cx="7254965" cy="8250035"/>
          </a:xfrm>
          <a:prstGeom prst="rect">
            <a:avLst/>
          </a:prstGeom>
        </p:spPr>
      </p:pic>
      <p:pic>
        <p:nvPicPr>
          <p:cNvPr id="10" name="Picture 9">
            <a:extLst>
              <a:ext uri="{FF2B5EF4-FFF2-40B4-BE49-F238E27FC236}">
                <a16:creationId xmlns:a16="http://schemas.microsoft.com/office/drawing/2014/main" id="{6B782179-EF36-A34E-8F19-38B72DF78FA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Tree>
    <p:extLst>
      <p:ext uri="{BB962C8B-B14F-4D97-AF65-F5344CB8AC3E}">
        <p14:creationId xmlns:p14="http://schemas.microsoft.com/office/powerpoint/2010/main" val="3586829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2 Section title / large text opt.2">
    <p:bg>
      <p:bgPr>
        <a:solidFill>
          <a:schemeClr val="bg1">
            <a:alpha val="0"/>
          </a:schemeClr>
        </a:solidFill>
        <a:effectLst/>
      </p:bgPr>
    </p:bg>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pic>
        <p:nvPicPr>
          <p:cNvPr id="10" name="Picture 9">
            <a:extLst>
              <a:ext uri="{FF2B5EF4-FFF2-40B4-BE49-F238E27FC236}">
                <a16:creationId xmlns:a16="http://schemas.microsoft.com/office/drawing/2014/main" id="{6B782179-EF36-A34E-8F19-38B72DF78FA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4" name="Title 1">
            <a:extLst>
              <a:ext uri="{FF2B5EF4-FFF2-40B4-BE49-F238E27FC236}">
                <a16:creationId xmlns:a16="http://schemas.microsoft.com/office/drawing/2014/main" id="{73FE06C9-DC2D-A740-8386-B6009429A769}"/>
              </a:ext>
            </a:extLst>
          </p:cNvPr>
          <p:cNvSpPr>
            <a:spLocks noGrp="1"/>
          </p:cNvSpPr>
          <p:nvPr>
            <p:ph type="ctrTitle" hasCustomPrompt="1"/>
          </p:nvPr>
        </p:nvSpPr>
        <p:spPr>
          <a:xfrm>
            <a:off x="1631690" y="1662149"/>
            <a:ext cx="7992702" cy="3533702"/>
          </a:xfrm>
        </p:spPr>
        <p:txBody>
          <a:bodyPr anchor="ctr">
            <a:noAutofit/>
          </a:bodyPr>
          <a:lstStyle>
            <a:lvl1pPr algn="l">
              <a:lnSpc>
                <a:spcPct val="100000"/>
              </a:lnSpc>
              <a:defRPr sz="6000">
                <a:solidFill>
                  <a:schemeClr val="tx2"/>
                </a:solidFill>
              </a:defRPr>
            </a:lvl1pPr>
          </a:lstStyle>
          <a:p>
            <a:r>
              <a:rPr lang="en-GB" dirty="0"/>
              <a:t>Section title or high impact statement</a:t>
            </a:r>
            <a:endParaRPr lang="en-US" dirty="0"/>
          </a:p>
        </p:txBody>
      </p:sp>
      <p:pic>
        <p:nvPicPr>
          <p:cNvPr id="5" name="Picture 4" descr="A planet in space&#10;&#10;Description automatically generated with low confidence">
            <a:extLst>
              <a:ext uri="{FF2B5EF4-FFF2-40B4-BE49-F238E27FC236}">
                <a16:creationId xmlns:a16="http://schemas.microsoft.com/office/drawing/2014/main" id="{F0E627FE-557B-7F4A-8E56-E2737AB8183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48728" y="620981"/>
            <a:ext cx="7254965" cy="8250035"/>
          </a:xfrm>
          <a:prstGeom prst="rect">
            <a:avLst/>
          </a:prstGeom>
        </p:spPr>
      </p:pic>
      <p:pic>
        <p:nvPicPr>
          <p:cNvPr id="8" name="Picture 7" descr="A picture containing background pattern&#10;&#10;Description automatically generated">
            <a:extLst>
              <a:ext uri="{FF2B5EF4-FFF2-40B4-BE49-F238E27FC236}">
                <a16:creationId xmlns:a16="http://schemas.microsoft.com/office/drawing/2014/main" id="{E2DE8905-9054-594B-9311-E81A20F8938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743200" y="3068960"/>
            <a:ext cx="1609012" cy="4608420"/>
          </a:xfrm>
          <a:prstGeom prst="rect">
            <a:avLst/>
          </a:prstGeom>
        </p:spPr>
      </p:pic>
    </p:spTree>
    <p:extLst>
      <p:ext uri="{BB962C8B-B14F-4D97-AF65-F5344CB8AC3E}">
        <p14:creationId xmlns:p14="http://schemas.microsoft.com/office/powerpoint/2010/main" val="3034134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3 Section title / large text opt.3">
    <p:bg>
      <p:bgPr>
        <a:solidFill>
          <a:schemeClr val="bg1">
            <a:alpha val="0"/>
          </a:schemeClr>
        </a:solidFill>
        <a:effectLst/>
      </p:bgPr>
    </p:bg>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pic>
        <p:nvPicPr>
          <p:cNvPr id="10" name="Picture 9">
            <a:extLst>
              <a:ext uri="{FF2B5EF4-FFF2-40B4-BE49-F238E27FC236}">
                <a16:creationId xmlns:a16="http://schemas.microsoft.com/office/drawing/2014/main" id="{6B782179-EF36-A34E-8F19-38B72DF78FA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4" name="Title 1">
            <a:extLst>
              <a:ext uri="{FF2B5EF4-FFF2-40B4-BE49-F238E27FC236}">
                <a16:creationId xmlns:a16="http://schemas.microsoft.com/office/drawing/2014/main" id="{73FE06C9-DC2D-A740-8386-B6009429A769}"/>
              </a:ext>
            </a:extLst>
          </p:cNvPr>
          <p:cNvSpPr>
            <a:spLocks noGrp="1"/>
          </p:cNvSpPr>
          <p:nvPr>
            <p:ph type="ctrTitle" hasCustomPrompt="1"/>
          </p:nvPr>
        </p:nvSpPr>
        <p:spPr>
          <a:xfrm>
            <a:off x="1631690" y="1662149"/>
            <a:ext cx="8928620" cy="3533702"/>
          </a:xfrm>
        </p:spPr>
        <p:txBody>
          <a:bodyPr anchor="ctr">
            <a:noAutofit/>
          </a:bodyPr>
          <a:lstStyle>
            <a:lvl1pPr algn="l">
              <a:lnSpc>
                <a:spcPct val="100000"/>
              </a:lnSpc>
              <a:defRPr sz="6000">
                <a:solidFill>
                  <a:schemeClr val="tx2"/>
                </a:solidFill>
              </a:defRPr>
            </a:lvl1pPr>
          </a:lstStyle>
          <a:p>
            <a:r>
              <a:rPr lang="en-GB" dirty="0"/>
              <a:t>Section title or high impact statement</a:t>
            </a:r>
            <a:endParaRPr lang="en-US" dirty="0"/>
          </a:p>
        </p:txBody>
      </p:sp>
      <p:pic>
        <p:nvPicPr>
          <p:cNvPr id="5" name="Picture 4" descr="A planet in space&#10;&#10;Description automatically generated with low confidence">
            <a:extLst>
              <a:ext uri="{FF2B5EF4-FFF2-40B4-BE49-F238E27FC236}">
                <a16:creationId xmlns:a16="http://schemas.microsoft.com/office/drawing/2014/main" id="{F0E627FE-557B-7F4A-8E56-E2737AB8183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48728" y="620981"/>
            <a:ext cx="7254965" cy="8250035"/>
          </a:xfrm>
          <a:prstGeom prst="rect">
            <a:avLst/>
          </a:prstGeom>
        </p:spPr>
      </p:pic>
      <p:pic>
        <p:nvPicPr>
          <p:cNvPr id="11" name="Picture 10">
            <a:extLst>
              <a:ext uri="{FF2B5EF4-FFF2-40B4-BE49-F238E27FC236}">
                <a16:creationId xmlns:a16="http://schemas.microsoft.com/office/drawing/2014/main" id="{88162EB3-FD86-AF4C-9C4E-5A6394895523}"/>
              </a:ext>
            </a:extLst>
          </p:cNvPr>
          <p:cNvPicPr>
            <a:picLocks noChangeAspect="1"/>
          </p:cNvPicPr>
          <p:nvPr userDrawn="1"/>
        </p:nvPicPr>
        <p:blipFill>
          <a:blip r:embed="rId4"/>
          <a:stretch>
            <a:fillRect/>
          </a:stretch>
        </p:blipFill>
        <p:spPr>
          <a:xfrm rot="17840488">
            <a:off x="-1574701" y="-2507075"/>
            <a:ext cx="6781800" cy="5664200"/>
          </a:xfrm>
          <a:prstGeom prst="rect">
            <a:avLst/>
          </a:prstGeom>
        </p:spPr>
      </p:pic>
    </p:spTree>
    <p:extLst>
      <p:ext uri="{BB962C8B-B14F-4D97-AF65-F5344CB8AC3E}">
        <p14:creationId xmlns:p14="http://schemas.microsoft.com/office/powerpoint/2010/main" val="2028305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4 Section title / large text opt.4">
    <p:bg>
      <p:bgPr>
        <a:solidFill>
          <a:schemeClr val="bg1">
            <a:alpha val="0"/>
          </a:schemeClr>
        </a:solidFill>
        <a:effectLst/>
      </p:bgPr>
    </p:bg>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pic>
        <p:nvPicPr>
          <p:cNvPr id="10" name="Picture 9">
            <a:extLst>
              <a:ext uri="{FF2B5EF4-FFF2-40B4-BE49-F238E27FC236}">
                <a16:creationId xmlns:a16="http://schemas.microsoft.com/office/drawing/2014/main" id="{6B782179-EF36-A34E-8F19-38B72DF78FA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4" name="Title 1">
            <a:extLst>
              <a:ext uri="{FF2B5EF4-FFF2-40B4-BE49-F238E27FC236}">
                <a16:creationId xmlns:a16="http://schemas.microsoft.com/office/drawing/2014/main" id="{73FE06C9-DC2D-A740-8386-B6009429A769}"/>
              </a:ext>
            </a:extLst>
          </p:cNvPr>
          <p:cNvSpPr>
            <a:spLocks noGrp="1"/>
          </p:cNvSpPr>
          <p:nvPr>
            <p:ph type="ctrTitle" hasCustomPrompt="1"/>
          </p:nvPr>
        </p:nvSpPr>
        <p:spPr>
          <a:xfrm>
            <a:off x="1631690" y="1662149"/>
            <a:ext cx="8928620" cy="3533702"/>
          </a:xfrm>
        </p:spPr>
        <p:txBody>
          <a:bodyPr anchor="ctr">
            <a:noAutofit/>
          </a:bodyPr>
          <a:lstStyle>
            <a:lvl1pPr algn="l">
              <a:lnSpc>
                <a:spcPct val="100000"/>
              </a:lnSpc>
              <a:defRPr sz="6000">
                <a:solidFill>
                  <a:schemeClr val="tx2"/>
                </a:solidFill>
              </a:defRPr>
            </a:lvl1pPr>
          </a:lstStyle>
          <a:p>
            <a:r>
              <a:rPr lang="en-GB" dirty="0"/>
              <a:t>Section title or high impact statement</a:t>
            </a:r>
            <a:endParaRPr lang="en-US" dirty="0"/>
          </a:p>
        </p:txBody>
      </p:sp>
      <p:pic>
        <p:nvPicPr>
          <p:cNvPr id="5" name="Picture 4" descr="A planet in space&#10;&#10;Description automatically generated with low confidence">
            <a:extLst>
              <a:ext uri="{FF2B5EF4-FFF2-40B4-BE49-F238E27FC236}">
                <a16:creationId xmlns:a16="http://schemas.microsoft.com/office/drawing/2014/main" id="{F0E627FE-557B-7F4A-8E56-E2737AB8183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48728" y="620981"/>
            <a:ext cx="7254965" cy="8250035"/>
          </a:xfrm>
          <a:prstGeom prst="rect">
            <a:avLst/>
          </a:prstGeom>
        </p:spPr>
      </p:pic>
      <p:pic>
        <p:nvPicPr>
          <p:cNvPr id="11" name="Picture 10">
            <a:extLst>
              <a:ext uri="{FF2B5EF4-FFF2-40B4-BE49-F238E27FC236}">
                <a16:creationId xmlns:a16="http://schemas.microsoft.com/office/drawing/2014/main" id="{88162EB3-FD86-AF4C-9C4E-5A6394895523}"/>
              </a:ext>
            </a:extLst>
          </p:cNvPr>
          <p:cNvPicPr>
            <a:picLocks noChangeAspect="1"/>
          </p:cNvPicPr>
          <p:nvPr userDrawn="1"/>
        </p:nvPicPr>
        <p:blipFill>
          <a:blip r:embed="rId4"/>
          <a:stretch>
            <a:fillRect/>
          </a:stretch>
        </p:blipFill>
        <p:spPr>
          <a:xfrm rot="17840488">
            <a:off x="7138267" y="2461476"/>
            <a:ext cx="6781800" cy="5664200"/>
          </a:xfrm>
          <a:prstGeom prst="rect">
            <a:avLst/>
          </a:prstGeom>
        </p:spPr>
      </p:pic>
      <p:pic>
        <p:nvPicPr>
          <p:cNvPr id="3" name="Picture 2">
            <a:extLst>
              <a:ext uri="{FF2B5EF4-FFF2-40B4-BE49-F238E27FC236}">
                <a16:creationId xmlns:a16="http://schemas.microsoft.com/office/drawing/2014/main" id="{01D9E5D7-15E5-F947-86C7-F33377CFB4C0}"/>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20606" y="-1270320"/>
            <a:ext cx="4276031" cy="2932469"/>
          </a:xfrm>
          <a:prstGeom prst="rect">
            <a:avLst/>
          </a:prstGeom>
        </p:spPr>
      </p:pic>
    </p:spTree>
    <p:extLst>
      <p:ext uri="{BB962C8B-B14F-4D97-AF65-F5344CB8AC3E}">
        <p14:creationId xmlns:p14="http://schemas.microsoft.com/office/powerpoint/2010/main" val="16450213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5 Section title with copy opt.1">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pic>
        <p:nvPicPr>
          <p:cNvPr id="10" name="Picture 9">
            <a:extLst>
              <a:ext uri="{FF2B5EF4-FFF2-40B4-BE49-F238E27FC236}">
                <a16:creationId xmlns:a16="http://schemas.microsoft.com/office/drawing/2014/main" id="{6B782179-EF36-A34E-8F19-38B72DF78FA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4" name="Title 1">
            <a:extLst>
              <a:ext uri="{FF2B5EF4-FFF2-40B4-BE49-F238E27FC236}">
                <a16:creationId xmlns:a16="http://schemas.microsoft.com/office/drawing/2014/main" id="{73FE06C9-DC2D-A740-8386-B6009429A769}"/>
              </a:ext>
            </a:extLst>
          </p:cNvPr>
          <p:cNvSpPr>
            <a:spLocks noGrp="1"/>
          </p:cNvSpPr>
          <p:nvPr>
            <p:ph type="ctrTitle" hasCustomPrompt="1"/>
          </p:nvPr>
        </p:nvSpPr>
        <p:spPr>
          <a:xfrm>
            <a:off x="1631690" y="1196975"/>
            <a:ext cx="8928620" cy="2698981"/>
          </a:xfrm>
        </p:spPr>
        <p:txBody>
          <a:bodyPr anchor="b">
            <a:noAutofit/>
          </a:bodyPr>
          <a:lstStyle>
            <a:lvl1pPr algn="l">
              <a:lnSpc>
                <a:spcPct val="100000"/>
              </a:lnSpc>
              <a:defRPr sz="5000">
                <a:solidFill>
                  <a:schemeClr val="tx2"/>
                </a:solidFill>
              </a:defRPr>
            </a:lvl1pPr>
          </a:lstStyle>
          <a:p>
            <a:r>
              <a:rPr lang="en-GB" dirty="0"/>
              <a:t>Section title or high impact statement main heading (max 3 lines)</a:t>
            </a:r>
            <a:endParaRPr lang="en-US" dirty="0"/>
          </a:p>
        </p:txBody>
      </p:sp>
      <p:sp>
        <p:nvSpPr>
          <p:cNvPr id="8" name="Text Placeholder 18">
            <a:extLst>
              <a:ext uri="{FF2B5EF4-FFF2-40B4-BE49-F238E27FC236}">
                <a16:creationId xmlns:a16="http://schemas.microsoft.com/office/drawing/2014/main" id="{7D752D16-6B63-9D44-BB5B-F461EDEE8D53}"/>
              </a:ext>
            </a:extLst>
          </p:cNvPr>
          <p:cNvSpPr>
            <a:spLocks noGrp="1"/>
          </p:cNvSpPr>
          <p:nvPr>
            <p:ph type="body" sz="quarter" idx="13" hasCustomPrompt="1"/>
          </p:nvPr>
        </p:nvSpPr>
        <p:spPr>
          <a:xfrm>
            <a:off x="1626034" y="4149080"/>
            <a:ext cx="5406070" cy="1583879"/>
          </a:xfrm>
        </p:spPr>
        <p:txBody>
          <a:bodyPr lIns="36000">
            <a:noAutofit/>
          </a:bodyPr>
          <a:lstStyle>
            <a:lvl1pPr>
              <a:lnSpc>
                <a:spcPct val="100000"/>
              </a:lnSpc>
              <a:defRPr lang="en-GB" b="0" i="0" smtClean="0">
                <a:solidFill>
                  <a:schemeClr val="tx1"/>
                </a:solidFill>
                <a:effectLst/>
              </a:defRPr>
            </a:lvl1pPr>
          </a:lstStyle>
          <a:p>
            <a:r>
              <a:rPr lang="en-GB" b="0" i="0" dirty="0">
                <a:solidFill>
                  <a:srgbClr val="000000"/>
                </a:solidFill>
                <a:effectLst/>
                <a:latin typeface="Open Sans" panose="020B0606030504020204" pitchFamily="34" charset="0"/>
              </a:rPr>
              <a:t>Lorem ipsum </a:t>
            </a:r>
            <a:r>
              <a:rPr lang="en-GB" b="0" i="0" dirty="0" err="1">
                <a:solidFill>
                  <a:srgbClr val="000000"/>
                </a:solidFill>
                <a:effectLst/>
                <a:latin typeface="Open Sans" panose="020B0606030504020204" pitchFamily="34" charset="0"/>
              </a:rPr>
              <a:t>dolor</a:t>
            </a:r>
            <a:r>
              <a:rPr lang="en-GB" b="0" i="0" dirty="0">
                <a:solidFill>
                  <a:srgbClr val="000000"/>
                </a:solidFill>
                <a:effectLst/>
                <a:latin typeface="Open Sans" panose="020B0606030504020204" pitchFamily="34" charset="0"/>
              </a:rPr>
              <a:t> sit </a:t>
            </a:r>
            <a:r>
              <a:rPr lang="en-GB" b="0" i="0" dirty="0" err="1">
                <a:solidFill>
                  <a:srgbClr val="000000"/>
                </a:solidFill>
                <a:effectLst/>
                <a:latin typeface="Open Sans" panose="020B0606030504020204" pitchFamily="34" charset="0"/>
              </a:rPr>
              <a:t>amet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consectetur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adipiscing</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elit</a:t>
            </a:r>
            <a:r>
              <a:rPr lang="en-GB" b="0" i="0" dirty="0">
                <a:solidFill>
                  <a:srgbClr val="000000"/>
                </a:solidFill>
                <a:effectLst/>
                <a:latin typeface="Open Sans" panose="020B0606030504020204" pitchFamily="34" charset="0"/>
              </a:rPr>
              <a:t>. Donec </a:t>
            </a:r>
            <a:r>
              <a:rPr lang="en-GB" b="0" i="0" dirty="0" err="1">
                <a:solidFill>
                  <a:srgbClr val="000000"/>
                </a:solidFill>
                <a:effectLst/>
                <a:latin typeface="Open Sans" panose="020B0606030504020204" pitchFamily="34" charset="0"/>
              </a:rPr>
              <a:t>sagittis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eu</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enim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quis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consequat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Mauris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nec</a:t>
            </a:r>
            <a:r>
              <a:rPr lang="en-GB" b="0" i="0" dirty="0">
                <a:solidFill>
                  <a:srgbClr val="000000"/>
                </a:solidFill>
                <a:effectLst/>
                <a:latin typeface="Open Sans" panose="020B0606030504020204" pitchFamily="34" charset="0"/>
              </a:rPr>
              <a:t> tempus </a:t>
            </a:r>
            <a:r>
              <a:rPr lang="en-GB" b="0" i="0" dirty="0" err="1">
                <a:solidFill>
                  <a:srgbClr val="000000"/>
                </a:solidFill>
                <a:effectLst/>
                <a:latin typeface="Open Sans" panose="020B0606030504020204" pitchFamily="34" charset="0"/>
              </a:rPr>
              <a:t>urna</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ut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nibh</a:t>
            </a:r>
            <a:r>
              <a:rPr lang="en-GB" b="0" i="0" dirty="0">
                <a:solidFill>
                  <a:srgbClr val="000000"/>
                </a:solidFill>
                <a:effectLst/>
                <a:latin typeface="Open Sans" panose="020B0606030504020204" pitchFamily="34" charset="0"/>
              </a:rPr>
              <a:t>. Donec id </a:t>
            </a:r>
            <a:r>
              <a:rPr lang="en-GB" b="0" i="0" dirty="0" err="1">
                <a:solidFill>
                  <a:srgbClr val="000000"/>
                </a:solidFill>
                <a:effectLst/>
                <a:latin typeface="Open Sans" panose="020B0606030504020204" pitchFamily="34" charset="0"/>
              </a:rPr>
              <a:t>neque</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est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malesuada</a:t>
            </a:r>
            <a:r>
              <a:rPr lang="en-GB" b="0" i="0" dirty="0">
                <a:solidFill>
                  <a:srgbClr val="000000"/>
                </a:solidFill>
                <a:effectLst/>
                <a:latin typeface="Open Sans" panose="020B0606030504020204" pitchFamily="34" charset="0"/>
              </a:rPr>
              <a:t> dictum </a:t>
            </a:r>
            <a:r>
              <a:rPr lang="en-GB" b="0" i="0" dirty="0" err="1">
                <a:solidFill>
                  <a:srgbClr val="000000"/>
                </a:solidFill>
                <a:effectLst/>
                <a:latin typeface="Open Sans" panose="020B0606030504020204" pitchFamily="34" charset="0"/>
              </a:rPr>
              <a:t>eu</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sed</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mauris</a:t>
            </a:r>
            <a:r>
              <a:rPr lang="en-GB" b="0" i="0" dirty="0">
                <a:solidFill>
                  <a:srgbClr val="000000"/>
                </a:solidFill>
                <a:effectLst/>
                <a:latin typeface="Open Sans" panose="020B0606030504020204" pitchFamily="34" charset="0"/>
              </a:rPr>
              <a:t>. </a:t>
            </a:r>
            <a:endParaRPr lang="en-GB" dirty="0">
              <a:solidFill>
                <a:srgbClr val="1E2522"/>
              </a:solidFill>
              <a:effectLst/>
              <a:latin typeface="Trebuchet MS" panose="020B0703020202090204" pitchFamily="34" charset="0"/>
            </a:endParaRPr>
          </a:p>
        </p:txBody>
      </p:sp>
    </p:spTree>
    <p:extLst>
      <p:ext uri="{BB962C8B-B14F-4D97-AF65-F5344CB8AC3E}">
        <p14:creationId xmlns:p14="http://schemas.microsoft.com/office/powerpoint/2010/main" val="3328008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6 Section title with copy opt.2">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pic>
        <p:nvPicPr>
          <p:cNvPr id="10" name="Picture 9">
            <a:extLst>
              <a:ext uri="{FF2B5EF4-FFF2-40B4-BE49-F238E27FC236}">
                <a16:creationId xmlns:a16="http://schemas.microsoft.com/office/drawing/2014/main" id="{6B782179-EF36-A34E-8F19-38B72DF78FA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4" name="Title 1">
            <a:extLst>
              <a:ext uri="{FF2B5EF4-FFF2-40B4-BE49-F238E27FC236}">
                <a16:creationId xmlns:a16="http://schemas.microsoft.com/office/drawing/2014/main" id="{73FE06C9-DC2D-A740-8386-B6009429A769}"/>
              </a:ext>
            </a:extLst>
          </p:cNvPr>
          <p:cNvSpPr>
            <a:spLocks noGrp="1"/>
          </p:cNvSpPr>
          <p:nvPr>
            <p:ph type="ctrTitle" hasCustomPrompt="1"/>
          </p:nvPr>
        </p:nvSpPr>
        <p:spPr>
          <a:xfrm>
            <a:off x="1631690" y="1196975"/>
            <a:ext cx="8928620" cy="2698981"/>
          </a:xfrm>
        </p:spPr>
        <p:txBody>
          <a:bodyPr anchor="b">
            <a:noAutofit/>
          </a:bodyPr>
          <a:lstStyle>
            <a:lvl1pPr algn="l">
              <a:lnSpc>
                <a:spcPct val="100000"/>
              </a:lnSpc>
              <a:defRPr sz="5000">
                <a:solidFill>
                  <a:schemeClr val="tx2"/>
                </a:solidFill>
              </a:defRPr>
            </a:lvl1pPr>
          </a:lstStyle>
          <a:p>
            <a:r>
              <a:rPr lang="en-GB" dirty="0"/>
              <a:t>Section title or high impact statement main heading (max 3 lines)</a:t>
            </a:r>
            <a:endParaRPr lang="en-US" dirty="0"/>
          </a:p>
        </p:txBody>
      </p:sp>
      <p:sp>
        <p:nvSpPr>
          <p:cNvPr id="8" name="Text Placeholder 18">
            <a:extLst>
              <a:ext uri="{FF2B5EF4-FFF2-40B4-BE49-F238E27FC236}">
                <a16:creationId xmlns:a16="http://schemas.microsoft.com/office/drawing/2014/main" id="{7D752D16-6B63-9D44-BB5B-F461EDEE8D53}"/>
              </a:ext>
            </a:extLst>
          </p:cNvPr>
          <p:cNvSpPr>
            <a:spLocks noGrp="1"/>
          </p:cNvSpPr>
          <p:nvPr>
            <p:ph type="body" sz="quarter" idx="13" hasCustomPrompt="1"/>
          </p:nvPr>
        </p:nvSpPr>
        <p:spPr>
          <a:xfrm>
            <a:off x="1626034" y="4149080"/>
            <a:ext cx="5406070" cy="1583879"/>
          </a:xfrm>
        </p:spPr>
        <p:txBody>
          <a:bodyPr lIns="36000">
            <a:noAutofit/>
          </a:bodyPr>
          <a:lstStyle>
            <a:lvl1pPr>
              <a:lnSpc>
                <a:spcPct val="100000"/>
              </a:lnSpc>
              <a:defRPr lang="en-GB" b="0" i="0" smtClean="0">
                <a:solidFill>
                  <a:schemeClr val="tx1"/>
                </a:solidFill>
                <a:effectLst/>
              </a:defRPr>
            </a:lvl1pPr>
          </a:lstStyle>
          <a:p>
            <a:r>
              <a:rPr lang="en-GB" b="0" i="0" dirty="0">
                <a:solidFill>
                  <a:srgbClr val="000000"/>
                </a:solidFill>
                <a:effectLst/>
                <a:latin typeface="Open Sans" panose="020B0606030504020204" pitchFamily="34" charset="0"/>
              </a:rPr>
              <a:t>Lorem ipsum </a:t>
            </a:r>
            <a:r>
              <a:rPr lang="en-GB" b="0" i="0" dirty="0" err="1">
                <a:solidFill>
                  <a:srgbClr val="000000"/>
                </a:solidFill>
                <a:effectLst/>
                <a:latin typeface="Open Sans" panose="020B0606030504020204" pitchFamily="34" charset="0"/>
              </a:rPr>
              <a:t>dolor</a:t>
            </a:r>
            <a:r>
              <a:rPr lang="en-GB" b="0" i="0" dirty="0">
                <a:solidFill>
                  <a:srgbClr val="000000"/>
                </a:solidFill>
                <a:effectLst/>
                <a:latin typeface="Open Sans" panose="020B0606030504020204" pitchFamily="34" charset="0"/>
              </a:rPr>
              <a:t> sit </a:t>
            </a:r>
            <a:r>
              <a:rPr lang="en-GB" b="0" i="0" dirty="0" err="1">
                <a:solidFill>
                  <a:srgbClr val="000000"/>
                </a:solidFill>
                <a:effectLst/>
                <a:latin typeface="Open Sans" panose="020B0606030504020204" pitchFamily="34" charset="0"/>
              </a:rPr>
              <a:t>amet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consectetur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adipiscing</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elit</a:t>
            </a:r>
            <a:r>
              <a:rPr lang="en-GB" b="0" i="0" dirty="0">
                <a:solidFill>
                  <a:srgbClr val="000000"/>
                </a:solidFill>
                <a:effectLst/>
                <a:latin typeface="Open Sans" panose="020B0606030504020204" pitchFamily="34" charset="0"/>
              </a:rPr>
              <a:t>. Donec </a:t>
            </a:r>
            <a:r>
              <a:rPr lang="en-GB" b="0" i="0" dirty="0" err="1">
                <a:solidFill>
                  <a:srgbClr val="000000"/>
                </a:solidFill>
                <a:effectLst/>
                <a:latin typeface="Open Sans" panose="020B0606030504020204" pitchFamily="34" charset="0"/>
              </a:rPr>
              <a:t>sagittis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eu</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enim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quis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consequat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Mauris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nec</a:t>
            </a:r>
            <a:r>
              <a:rPr lang="en-GB" b="0" i="0" dirty="0">
                <a:solidFill>
                  <a:srgbClr val="000000"/>
                </a:solidFill>
                <a:effectLst/>
                <a:latin typeface="Open Sans" panose="020B0606030504020204" pitchFamily="34" charset="0"/>
              </a:rPr>
              <a:t> tempus </a:t>
            </a:r>
            <a:r>
              <a:rPr lang="en-GB" b="0" i="0" dirty="0" err="1">
                <a:solidFill>
                  <a:srgbClr val="000000"/>
                </a:solidFill>
                <a:effectLst/>
                <a:latin typeface="Open Sans" panose="020B0606030504020204" pitchFamily="34" charset="0"/>
              </a:rPr>
              <a:t>urna</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ut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nibh</a:t>
            </a:r>
            <a:r>
              <a:rPr lang="en-GB" b="0" i="0" dirty="0">
                <a:solidFill>
                  <a:srgbClr val="000000"/>
                </a:solidFill>
                <a:effectLst/>
                <a:latin typeface="Open Sans" panose="020B0606030504020204" pitchFamily="34" charset="0"/>
              </a:rPr>
              <a:t>. Donec id </a:t>
            </a:r>
            <a:r>
              <a:rPr lang="en-GB" b="0" i="0" dirty="0" err="1">
                <a:solidFill>
                  <a:srgbClr val="000000"/>
                </a:solidFill>
                <a:effectLst/>
                <a:latin typeface="Open Sans" panose="020B0606030504020204" pitchFamily="34" charset="0"/>
              </a:rPr>
              <a:t>neque</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est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malesuada</a:t>
            </a:r>
            <a:r>
              <a:rPr lang="en-GB" b="0" i="0" dirty="0">
                <a:solidFill>
                  <a:srgbClr val="000000"/>
                </a:solidFill>
                <a:effectLst/>
                <a:latin typeface="Open Sans" panose="020B0606030504020204" pitchFamily="34" charset="0"/>
              </a:rPr>
              <a:t> dictum </a:t>
            </a:r>
            <a:r>
              <a:rPr lang="en-GB" b="0" i="0" dirty="0" err="1">
                <a:solidFill>
                  <a:srgbClr val="000000"/>
                </a:solidFill>
                <a:effectLst/>
                <a:latin typeface="Open Sans" panose="020B0606030504020204" pitchFamily="34" charset="0"/>
              </a:rPr>
              <a:t>eu</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sed</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mauris</a:t>
            </a:r>
            <a:r>
              <a:rPr lang="en-GB" b="0" i="0" dirty="0">
                <a:solidFill>
                  <a:srgbClr val="000000"/>
                </a:solidFill>
                <a:effectLst/>
                <a:latin typeface="Open Sans" panose="020B0606030504020204" pitchFamily="34" charset="0"/>
              </a:rPr>
              <a:t>. </a:t>
            </a:r>
            <a:endParaRPr lang="en-GB" dirty="0">
              <a:solidFill>
                <a:srgbClr val="1E2522"/>
              </a:solidFill>
              <a:effectLst/>
              <a:latin typeface="Trebuchet MS" panose="020B0703020202090204" pitchFamily="34" charset="0"/>
            </a:endParaRPr>
          </a:p>
        </p:txBody>
      </p:sp>
      <p:pic>
        <p:nvPicPr>
          <p:cNvPr id="3" name="Picture 2">
            <a:extLst>
              <a:ext uri="{FF2B5EF4-FFF2-40B4-BE49-F238E27FC236}">
                <a16:creationId xmlns:a16="http://schemas.microsoft.com/office/drawing/2014/main" id="{2D1BA78A-7DAB-924A-A844-AA24592A6B1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46290" y="4169508"/>
            <a:ext cx="1293021" cy="4732100"/>
          </a:xfrm>
          <a:prstGeom prst="rect">
            <a:avLst/>
          </a:prstGeom>
        </p:spPr>
      </p:pic>
    </p:spTree>
    <p:extLst>
      <p:ext uri="{BB962C8B-B14F-4D97-AF65-F5344CB8AC3E}">
        <p14:creationId xmlns:p14="http://schemas.microsoft.com/office/powerpoint/2010/main" val="1866394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7 Section title with copy opt.3">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pic>
        <p:nvPicPr>
          <p:cNvPr id="10" name="Picture 9">
            <a:extLst>
              <a:ext uri="{FF2B5EF4-FFF2-40B4-BE49-F238E27FC236}">
                <a16:creationId xmlns:a16="http://schemas.microsoft.com/office/drawing/2014/main" id="{6B782179-EF36-A34E-8F19-38B72DF78FA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4" name="Title 1">
            <a:extLst>
              <a:ext uri="{FF2B5EF4-FFF2-40B4-BE49-F238E27FC236}">
                <a16:creationId xmlns:a16="http://schemas.microsoft.com/office/drawing/2014/main" id="{73FE06C9-DC2D-A740-8386-B6009429A769}"/>
              </a:ext>
            </a:extLst>
          </p:cNvPr>
          <p:cNvSpPr>
            <a:spLocks noGrp="1"/>
          </p:cNvSpPr>
          <p:nvPr>
            <p:ph type="ctrTitle" hasCustomPrompt="1"/>
          </p:nvPr>
        </p:nvSpPr>
        <p:spPr>
          <a:xfrm>
            <a:off x="1631690" y="1196975"/>
            <a:ext cx="8928620" cy="2698981"/>
          </a:xfrm>
        </p:spPr>
        <p:txBody>
          <a:bodyPr anchor="b">
            <a:noAutofit/>
          </a:bodyPr>
          <a:lstStyle>
            <a:lvl1pPr algn="l">
              <a:lnSpc>
                <a:spcPct val="100000"/>
              </a:lnSpc>
              <a:defRPr sz="5000">
                <a:solidFill>
                  <a:schemeClr val="tx2"/>
                </a:solidFill>
              </a:defRPr>
            </a:lvl1pPr>
          </a:lstStyle>
          <a:p>
            <a:r>
              <a:rPr lang="en-GB" dirty="0"/>
              <a:t>Section title or high impact statement main heading (max 3 lines)</a:t>
            </a:r>
            <a:endParaRPr lang="en-US" dirty="0"/>
          </a:p>
        </p:txBody>
      </p:sp>
      <p:sp>
        <p:nvSpPr>
          <p:cNvPr id="8" name="Text Placeholder 18">
            <a:extLst>
              <a:ext uri="{FF2B5EF4-FFF2-40B4-BE49-F238E27FC236}">
                <a16:creationId xmlns:a16="http://schemas.microsoft.com/office/drawing/2014/main" id="{7D752D16-6B63-9D44-BB5B-F461EDEE8D53}"/>
              </a:ext>
            </a:extLst>
          </p:cNvPr>
          <p:cNvSpPr>
            <a:spLocks noGrp="1"/>
          </p:cNvSpPr>
          <p:nvPr>
            <p:ph type="body" sz="quarter" idx="13" hasCustomPrompt="1"/>
          </p:nvPr>
        </p:nvSpPr>
        <p:spPr>
          <a:xfrm>
            <a:off x="1626034" y="4149080"/>
            <a:ext cx="5406070" cy="1583879"/>
          </a:xfrm>
        </p:spPr>
        <p:txBody>
          <a:bodyPr lIns="36000">
            <a:noAutofit/>
          </a:bodyPr>
          <a:lstStyle>
            <a:lvl1pPr>
              <a:lnSpc>
                <a:spcPct val="100000"/>
              </a:lnSpc>
              <a:defRPr lang="en-GB" b="0" i="0" smtClean="0">
                <a:solidFill>
                  <a:schemeClr val="tx1"/>
                </a:solidFill>
                <a:effectLst/>
              </a:defRPr>
            </a:lvl1pPr>
          </a:lstStyle>
          <a:p>
            <a:r>
              <a:rPr lang="en-GB" b="0" i="0" dirty="0">
                <a:solidFill>
                  <a:srgbClr val="000000"/>
                </a:solidFill>
                <a:effectLst/>
                <a:latin typeface="Open Sans" panose="020B0606030504020204" pitchFamily="34" charset="0"/>
              </a:rPr>
              <a:t>Lorem ipsum </a:t>
            </a:r>
            <a:r>
              <a:rPr lang="en-GB" b="0" i="0" dirty="0" err="1">
                <a:solidFill>
                  <a:srgbClr val="000000"/>
                </a:solidFill>
                <a:effectLst/>
                <a:latin typeface="Open Sans" panose="020B0606030504020204" pitchFamily="34" charset="0"/>
              </a:rPr>
              <a:t>dolor</a:t>
            </a:r>
            <a:r>
              <a:rPr lang="en-GB" b="0" i="0" dirty="0">
                <a:solidFill>
                  <a:srgbClr val="000000"/>
                </a:solidFill>
                <a:effectLst/>
                <a:latin typeface="Open Sans" panose="020B0606030504020204" pitchFamily="34" charset="0"/>
              </a:rPr>
              <a:t> sit </a:t>
            </a:r>
            <a:r>
              <a:rPr lang="en-GB" b="0" i="0" dirty="0" err="1">
                <a:solidFill>
                  <a:srgbClr val="000000"/>
                </a:solidFill>
                <a:effectLst/>
                <a:latin typeface="Open Sans" panose="020B0606030504020204" pitchFamily="34" charset="0"/>
              </a:rPr>
              <a:t>amet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consectetur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adipiscing</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elit</a:t>
            </a:r>
            <a:r>
              <a:rPr lang="en-GB" b="0" i="0" dirty="0">
                <a:solidFill>
                  <a:srgbClr val="000000"/>
                </a:solidFill>
                <a:effectLst/>
                <a:latin typeface="Open Sans" panose="020B0606030504020204" pitchFamily="34" charset="0"/>
              </a:rPr>
              <a:t>. Donec </a:t>
            </a:r>
            <a:r>
              <a:rPr lang="en-GB" b="0" i="0" dirty="0" err="1">
                <a:solidFill>
                  <a:srgbClr val="000000"/>
                </a:solidFill>
                <a:effectLst/>
                <a:latin typeface="Open Sans" panose="020B0606030504020204" pitchFamily="34" charset="0"/>
              </a:rPr>
              <a:t>sagittis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eu</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enim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quis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consequat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Mauris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nec</a:t>
            </a:r>
            <a:r>
              <a:rPr lang="en-GB" b="0" i="0" dirty="0">
                <a:solidFill>
                  <a:srgbClr val="000000"/>
                </a:solidFill>
                <a:effectLst/>
                <a:latin typeface="Open Sans" panose="020B0606030504020204" pitchFamily="34" charset="0"/>
              </a:rPr>
              <a:t> tempus </a:t>
            </a:r>
            <a:r>
              <a:rPr lang="en-GB" b="0" i="0" dirty="0" err="1">
                <a:solidFill>
                  <a:srgbClr val="000000"/>
                </a:solidFill>
                <a:effectLst/>
                <a:latin typeface="Open Sans" panose="020B0606030504020204" pitchFamily="34" charset="0"/>
              </a:rPr>
              <a:t>urna</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ut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nibh</a:t>
            </a:r>
            <a:r>
              <a:rPr lang="en-GB" b="0" i="0" dirty="0">
                <a:solidFill>
                  <a:srgbClr val="000000"/>
                </a:solidFill>
                <a:effectLst/>
                <a:latin typeface="Open Sans" panose="020B0606030504020204" pitchFamily="34" charset="0"/>
              </a:rPr>
              <a:t>. Donec id </a:t>
            </a:r>
            <a:r>
              <a:rPr lang="en-GB" b="0" i="0" dirty="0" err="1">
                <a:solidFill>
                  <a:srgbClr val="000000"/>
                </a:solidFill>
                <a:effectLst/>
                <a:latin typeface="Open Sans" panose="020B0606030504020204" pitchFamily="34" charset="0"/>
              </a:rPr>
              <a:t>neque</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est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malesuada</a:t>
            </a:r>
            <a:r>
              <a:rPr lang="en-GB" b="0" i="0" dirty="0">
                <a:solidFill>
                  <a:srgbClr val="000000"/>
                </a:solidFill>
                <a:effectLst/>
                <a:latin typeface="Open Sans" panose="020B0606030504020204" pitchFamily="34" charset="0"/>
              </a:rPr>
              <a:t> dictum </a:t>
            </a:r>
            <a:r>
              <a:rPr lang="en-GB" b="0" i="0" dirty="0" err="1">
                <a:solidFill>
                  <a:srgbClr val="000000"/>
                </a:solidFill>
                <a:effectLst/>
                <a:latin typeface="Open Sans" panose="020B0606030504020204" pitchFamily="34" charset="0"/>
              </a:rPr>
              <a:t>eu</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sed</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mauris</a:t>
            </a:r>
            <a:r>
              <a:rPr lang="en-GB" b="0" i="0" dirty="0">
                <a:solidFill>
                  <a:srgbClr val="000000"/>
                </a:solidFill>
                <a:effectLst/>
                <a:latin typeface="Open Sans" panose="020B0606030504020204" pitchFamily="34" charset="0"/>
              </a:rPr>
              <a:t>. </a:t>
            </a:r>
            <a:endParaRPr lang="en-GB" dirty="0">
              <a:solidFill>
                <a:srgbClr val="1E2522"/>
              </a:solidFill>
              <a:effectLst/>
              <a:latin typeface="Trebuchet MS" panose="020B0703020202090204" pitchFamily="34" charset="0"/>
            </a:endParaRPr>
          </a:p>
        </p:txBody>
      </p:sp>
      <p:pic>
        <p:nvPicPr>
          <p:cNvPr id="3" name="Picture 2">
            <a:extLst>
              <a:ext uri="{FF2B5EF4-FFF2-40B4-BE49-F238E27FC236}">
                <a16:creationId xmlns:a16="http://schemas.microsoft.com/office/drawing/2014/main" id="{0C68CA96-886E-3F47-B9EF-2FCE16D7708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115726">
            <a:off x="4558601" y="4004096"/>
            <a:ext cx="8316540" cy="3152041"/>
          </a:xfrm>
          <a:prstGeom prst="rect">
            <a:avLst/>
          </a:prstGeom>
        </p:spPr>
      </p:pic>
    </p:spTree>
    <p:extLst>
      <p:ext uri="{BB962C8B-B14F-4D97-AF65-F5344CB8AC3E}">
        <p14:creationId xmlns:p14="http://schemas.microsoft.com/office/powerpoint/2010/main" val="1378863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Full screen imag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pic>
        <p:nvPicPr>
          <p:cNvPr id="3" name="Picture 2" descr="Icon&#10;&#10;Description automatically generated">
            <a:extLst>
              <a:ext uri="{FF2B5EF4-FFF2-40B4-BE49-F238E27FC236}">
                <a16:creationId xmlns:a16="http://schemas.microsoft.com/office/drawing/2014/main" id="{461D69E6-2B34-5846-972E-C6E8692E936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72275" y="120575"/>
            <a:ext cx="1159876" cy="1076400"/>
          </a:xfrm>
          <a:prstGeom prst="rect">
            <a:avLst/>
          </a:prstGeom>
        </p:spPr>
      </p:pic>
      <p:sp>
        <p:nvSpPr>
          <p:cNvPr id="5" name="Title 1">
            <a:extLst>
              <a:ext uri="{FF2B5EF4-FFF2-40B4-BE49-F238E27FC236}">
                <a16:creationId xmlns:a16="http://schemas.microsoft.com/office/drawing/2014/main" id="{47C6AA70-D286-814B-839E-703D8DEC1F64}"/>
              </a:ext>
            </a:extLst>
          </p:cNvPr>
          <p:cNvSpPr>
            <a:spLocks noGrp="1"/>
          </p:cNvSpPr>
          <p:nvPr>
            <p:ph type="ctrTitle" hasCustomPrompt="1"/>
          </p:nvPr>
        </p:nvSpPr>
        <p:spPr>
          <a:xfrm>
            <a:off x="1631690" y="1916832"/>
            <a:ext cx="8928620" cy="2664073"/>
          </a:xfrm>
          <a:noFill/>
        </p:spPr>
        <p:txBody>
          <a:bodyPr anchor="b">
            <a:normAutofit/>
          </a:bodyPr>
          <a:lstStyle>
            <a:lvl1pPr algn="l">
              <a:lnSpc>
                <a:spcPct val="100000"/>
              </a:lnSpc>
              <a:defRPr sz="5400" b="1">
                <a:solidFill>
                  <a:schemeClr val="bg1"/>
                </a:solidFill>
              </a:defRPr>
            </a:lvl1pPr>
          </a:lstStyle>
          <a:p>
            <a:r>
              <a:rPr lang="en-GB" dirty="0"/>
              <a:t>NOTE: To add image, </a:t>
            </a:r>
            <a:br>
              <a:rPr lang="en-GB" dirty="0"/>
            </a:br>
            <a:r>
              <a:rPr lang="en-GB" dirty="0"/>
              <a:t>right-click and then chose format background.</a:t>
            </a:r>
            <a:endParaRPr lang="en-US" dirty="0"/>
          </a:p>
        </p:txBody>
      </p:sp>
      <p:sp>
        <p:nvSpPr>
          <p:cNvPr id="4" name="Text Placeholder 3">
            <a:extLst>
              <a:ext uri="{FF2B5EF4-FFF2-40B4-BE49-F238E27FC236}">
                <a16:creationId xmlns:a16="http://schemas.microsoft.com/office/drawing/2014/main" id="{49F5E947-62A0-0643-A96F-345176274953}"/>
              </a:ext>
            </a:extLst>
          </p:cNvPr>
          <p:cNvSpPr>
            <a:spLocks noGrp="1"/>
          </p:cNvSpPr>
          <p:nvPr>
            <p:ph type="body" sz="quarter" idx="12" hasCustomPrompt="1"/>
          </p:nvPr>
        </p:nvSpPr>
        <p:spPr>
          <a:xfrm>
            <a:off x="10093457" y="6377124"/>
            <a:ext cx="1245854" cy="244682"/>
          </a:xfrm>
          <a:solidFill>
            <a:schemeClr val="tx1"/>
          </a:solidFill>
        </p:spPr>
        <p:txBody>
          <a:bodyPr wrap="none" anchor="ctr">
            <a:spAutoFit/>
          </a:bodyPr>
          <a:lstStyle>
            <a:lvl1pPr algn="r">
              <a:defRPr sz="1100">
                <a:solidFill>
                  <a:schemeClr val="bg1"/>
                </a:solidFill>
              </a:defRPr>
            </a:lvl1pPr>
          </a:lstStyle>
          <a:p>
            <a:pPr lvl="0"/>
            <a:r>
              <a:rPr lang="en-GB" dirty="0"/>
              <a:t>Image label here</a:t>
            </a:r>
            <a:endParaRPr lang="en-US" dirty="0"/>
          </a:p>
        </p:txBody>
      </p:sp>
    </p:spTree>
    <p:extLst>
      <p:ext uri="{BB962C8B-B14F-4D97-AF65-F5344CB8AC3E}">
        <p14:creationId xmlns:p14="http://schemas.microsoft.com/office/powerpoint/2010/main" val="27406189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1 Intro big text / text / imag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DE4A9FC-5B70-EB45-AB1F-FA0064E84E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52297" y="1704575"/>
            <a:ext cx="1159843" cy="4244705"/>
          </a:xfrm>
          <a:prstGeom prst="rect">
            <a:avLst/>
          </a:prstGeom>
        </p:spPr>
      </p:pic>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pic>
        <p:nvPicPr>
          <p:cNvPr id="10" name="Picture 9">
            <a:extLst>
              <a:ext uri="{FF2B5EF4-FFF2-40B4-BE49-F238E27FC236}">
                <a16:creationId xmlns:a16="http://schemas.microsoft.com/office/drawing/2014/main" id="{6B782179-EF36-A34E-8F19-38B72DF78FA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4" name="Title 1">
            <a:extLst>
              <a:ext uri="{FF2B5EF4-FFF2-40B4-BE49-F238E27FC236}">
                <a16:creationId xmlns:a16="http://schemas.microsoft.com/office/drawing/2014/main" id="{73FE06C9-DC2D-A740-8386-B6009429A769}"/>
              </a:ext>
            </a:extLst>
          </p:cNvPr>
          <p:cNvSpPr>
            <a:spLocks noGrp="1"/>
          </p:cNvSpPr>
          <p:nvPr>
            <p:ph type="ctrTitle" hasCustomPrompt="1"/>
          </p:nvPr>
        </p:nvSpPr>
        <p:spPr>
          <a:xfrm>
            <a:off x="870874" y="1191809"/>
            <a:ext cx="4217014" cy="4972729"/>
          </a:xfrm>
        </p:spPr>
        <p:txBody>
          <a:bodyPr anchor="t">
            <a:noAutofit/>
          </a:bodyPr>
          <a:lstStyle>
            <a:lvl1pPr algn="l">
              <a:lnSpc>
                <a:spcPct val="100000"/>
              </a:lnSpc>
              <a:defRPr sz="8000">
                <a:solidFill>
                  <a:schemeClr val="tx2"/>
                </a:solidFill>
              </a:defRPr>
            </a:lvl1pPr>
          </a:lstStyle>
          <a:p>
            <a:r>
              <a:rPr lang="en-GB" dirty="0"/>
              <a:t>High impact here…</a:t>
            </a:r>
            <a:endParaRPr lang="en-US" dirty="0"/>
          </a:p>
        </p:txBody>
      </p:sp>
      <p:sp>
        <p:nvSpPr>
          <p:cNvPr id="3" name="Picture Placeholder 2">
            <a:extLst>
              <a:ext uri="{FF2B5EF4-FFF2-40B4-BE49-F238E27FC236}">
                <a16:creationId xmlns:a16="http://schemas.microsoft.com/office/drawing/2014/main" id="{B9054E4F-503D-F64D-AA8F-5BD0D09F463C}"/>
              </a:ext>
            </a:extLst>
          </p:cNvPr>
          <p:cNvSpPr>
            <a:spLocks noGrp="1"/>
          </p:cNvSpPr>
          <p:nvPr>
            <p:ph type="pic" sz="quarter" idx="12" hasCustomPrompt="1"/>
          </p:nvPr>
        </p:nvSpPr>
        <p:spPr>
          <a:xfrm>
            <a:off x="6384032" y="3284538"/>
            <a:ext cx="5807968" cy="2880000"/>
          </a:xfrm>
          <a:solidFill>
            <a:schemeClr val="bg1">
              <a:lumMod val="95000"/>
            </a:schemeClr>
          </a:solidFill>
        </p:spPr>
        <p:txBody>
          <a:bodyPr anchor="ctr"/>
          <a:lstStyle>
            <a:lvl1pPr marL="0" indent="0">
              <a:buNone/>
              <a:defRPr>
                <a:solidFill>
                  <a:schemeClr val="bg1">
                    <a:lumMod val="75000"/>
                  </a:schemeClr>
                </a:solidFill>
              </a:defRPr>
            </a:lvl1pPr>
          </a:lstStyle>
          <a:p>
            <a:r>
              <a:rPr lang="en-US" dirty="0"/>
              <a:t>Click icon to add image</a:t>
            </a:r>
          </a:p>
        </p:txBody>
      </p:sp>
      <p:sp>
        <p:nvSpPr>
          <p:cNvPr id="19" name="Text Placeholder 18">
            <a:extLst>
              <a:ext uri="{FF2B5EF4-FFF2-40B4-BE49-F238E27FC236}">
                <a16:creationId xmlns:a16="http://schemas.microsoft.com/office/drawing/2014/main" id="{0F49591E-CE41-CD42-B1F0-164559029098}"/>
              </a:ext>
            </a:extLst>
          </p:cNvPr>
          <p:cNvSpPr>
            <a:spLocks noGrp="1"/>
          </p:cNvSpPr>
          <p:nvPr>
            <p:ph type="body" sz="quarter" idx="13" hasCustomPrompt="1"/>
          </p:nvPr>
        </p:nvSpPr>
        <p:spPr>
          <a:xfrm>
            <a:off x="6384032" y="1412776"/>
            <a:ext cx="3888432" cy="1583879"/>
          </a:xfrm>
        </p:spPr>
        <p:txBody>
          <a:bodyPr lIns="36000">
            <a:noAutofit/>
          </a:bodyPr>
          <a:lstStyle>
            <a:lvl1pPr>
              <a:lnSpc>
                <a:spcPct val="100000"/>
              </a:lnSpc>
              <a:defRPr lang="en-GB" b="0" i="0" smtClean="0">
                <a:solidFill>
                  <a:schemeClr val="tx1"/>
                </a:solidFill>
                <a:effectLst/>
              </a:defRPr>
            </a:lvl1pPr>
          </a:lstStyle>
          <a:p>
            <a:r>
              <a:rPr lang="en-GB" b="0" i="0" dirty="0">
                <a:solidFill>
                  <a:srgbClr val="000000"/>
                </a:solidFill>
                <a:effectLst/>
                <a:latin typeface="Open Sans" panose="020B0606030504020204" pitchFamily="34" charset="0"/>
              </a:rPr>
              <a:t>Lorem ipsum </a:t>
            </a:r>
            <a:r>
              <a:rPr lang="en-GB" b="0" i="0" dirty="0" err="1">
                <a:solidFill>
                  <a:srgbClr val="000000"/>
                </a:solidFill>
                <a:effectLst/>
                <a:latin typeface="Open Sans" panose="020B0606030504020204" pitchFamily="34" charset="0"/>
              </a:rPr>
              <a:t>dolor</a:t>
            </a:r>
            <a:r>
              <a:rPr lang="en-GB" b="0" i="0" dirty="0">
                <a:solidFill>
                  <a:srgbClr val="000000"/>
                </a:solidFill>
                <a:effectLst/>
                <a:latin typeface="Open Sans" panose="020B0606030504020204" pitchFamily="34" charset="0"/>
              </a:rPr>
              <a:t> sit </a:t>
            </a:r>
            <a:r>
              <a:rPr lang="en-GB" b="0" i="0" dirty="0" err="1">
                <a:solidFill>
                  <a:srgbClr val="000000"/>
                </a:solidFill>
                <a:effectLst/>
                <a:latin typeface="Open Sans" panose="020B0606030504020204" pitchFamily="34" charset="0"/>
              </a:rPr>
              <a:t>amet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consectetur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adipiscing</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elit</a:t>
            </a:r>
            <a:r>
              <a:rPr lang="en-GB" b="0" i="0" dirty="0">
                <a:solidFill>
                  <a:srgbClr val="000000"/>
                </a:solidFill>
                <a:effectLst/>
                <a:latin typeface="Open Sans" panose="020B0606030504020204" pitchFamily="34" charset="0"/>
              </a:rPr>
              <a:t>. Donec </a:t>
            </a:r>
            <a:r>
              <a:rPr lang="en-GB" b="0" i="0" dirty="0" err="1">
                <a:solidFill>
                  <a:srgbClr val="000000"/>
                </a:solidFill>
                <a:effectLst/>
                <a:latin typeface="Open Sans" panose="020B0606030504020204" pitchFamily="34" charset="0"/>
              </a:rPr>
              <a:t>sagittis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eu</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enim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quis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consequat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Mauris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nec</a:t>
            </a:r>
            <a:r>
              <a:rPr lang="en-GB" b="0" i="0" dirty="0">
                <a:solidFill>
                  <a:srgbClr val="000000"/>
                </a:solidFill>
                <a:effectLst/>
                <a:latin typeface="Open Sans" panose="020B0606030504020204" pitchFamily="34" charset="0"/>
              </a:rPr>
              <a:t> tempus </a:t>
            </a:r>
            <a:r>
              <a:rPr lang="en-GB" b="0" i="0" dirty="0" err="1">
                <a:solidFill>
                  <a:srgbClr val="000000"/>
                </a:solidFill>
                <a:effectLst/>
                <a:latin typeface="Open Sans" panose="020B0606030504020204" pitchFamily="34" charset="0"/>
              </a:rPr>
              <a:t>urna</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ut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nibh</a:t>
            </a:r>
            <a:r>
              <a:rPr lang="en-GB" b="0" i="0" dirty="0">
                <a:solidFill>
                  <a:srgbClr val="000000"/>
                </a:solidFill>
                <a:effectLst/>
                <a:latin typeface="Open Sans" panose="020B0606030504020204" pitchFamily="34" charset="0"/>
              </a:rPr>
              <a:t>. Donec id </a:t>
            </a:r>
            <a:r>
              <a:rPr lang="en-GB" b="0" i="0" dirty="0" err="1">
                <a:solidFill>
                  <a:srgbClr val="000000"/>
                </a:solidFill>
                <a:effectLst/>
                <a:latin typeface="Open Sans" panose="020B0606030504020204" pitchFamily="34" charset="0"/>
              </a:rPr>
              <a:t>neque</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est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malesuada</a:t>
            </a:r>
            <a:r>
              <a:rPr lang="en-GB" b="0" i="0" dirty="0">
                <a:solidFill>
                  <a:srgbClr val="000000"/>
                </a:solidFill>
                <a:effectLst/>
                <a:latin typeface="Open Sans" panose="020B0606030504020204" pitchFamily="34" charset="0"/>
              </a:rPr>
              <a:t> dictum </a:t>
            </a:r>
            <a:r>
              <a:rPr lang="en-GB" b="0" i="0" dirty="0" err="1">
                <a:solidFill>
                  <a:srgbClr val="000000"/>
                </a:solidFill>
                <a:effectLst/>
                <a:latin typeface="Open Sans" panose="020B0606030504020204" pitchFamily="34" charset="0"/>
              </a:rPr>
              <a:t>eu</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sed</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mauris</a:t>
            </a:r>
            <a:r>
              <a:rPr lang="en-GB" b="0" i="0" dirty="0">
                <a:solidFill>
                  <a:srgbClr val="000000"/>
                </a:solidFill>
                <a:effectLst/>
                <a:latin typeface="Open Sans" panose="020B0606030504020204" pitchFamily="34" charset="0"/>
              </a:rPr>
              <a:t>.</a:t>
            </a:r>
            <a:endParaRPr lang="en-GB" dirty="0">
              <a:solidFill>
                <a:srgbClr val="1E2522"/>
              </a:solidFill>
              <a:effectLst/>
              <a:latin typeface="Trebuchet MS" panose="020B0703020202090204" pitchFamily="34" charset="0"/>
            </a:endParaRPr>
          </a:p>
        </p:txBody>
      </p:sp>
    </p:spTree>
    <p:extLst>
      <p:ext uri="{BB962C8B-B14F-4D97-AF65-F5344CB8AC3E}">
        <p14:creationId xmlns:p14="http://schemas.microsoft.com/office/powerpoint/2010/main" val="38958188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2 Intro big text / text / image opt.2">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pic>
        <p:nvPicPr>
          <p:cNvPr id="10" name="Picture 9">
            <a:extLst>
              <a:ext uri="{FF2B5EF4-FFF2-40B4-BE49-F238E27FC236}">
                <a16:creationId xmlns:a16="http://schemas.microsoft.com/office/drawing/2014/main" id="{6B782179-EF36-A34E-8F19-38B72DF78FA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4" name="Title 1">
            <a:extLst>
              <a:ext uri="{FF2B5EF4-FFF2-40B4-BE49-F238E27FC236}">
                <a16:creationId xmlns:a16="http://schemas.microsoft.com/office/drawing/2014/main" id="{73FE06C9-DC2D-A740-8386-B6009429A769}"/>
              </a:ext>
            </a:extLst>
          </p:cNvPr>
          <p:cNvSpPr>
            <a:spLocks noGrp="1"/>
          </p:cNvSpPr>
          <p:nvPr>
            <p:ph type="ctrTitle" hasCustomPrompt="1"/>
          </p:nvPr>
        </p:nvSpPr>
        <p:spPr>
          <a:xfrm>
            <a:off x="870873" y="1191809"/>
            <a:ext cx="4937095" cy="4974041"/>
          </a:xfrm>
        </p:spPr>
        <p:txBody>
          <a:bodyPr anchor="t">
            <a:noAutofit/>
          </a:bodyPr>
          <a:lstStyle>
            <a:lvl1pPr algn="l">
              <a:lnSpc>
                <a:spcPct val="100000"/>
              </a:lnSpc>
              <a:defRPr sz="8000">
                <a:solidFill>
                  <a:schemeClr val="tx2"/>
                </a:solidFill>
              </a:defRPr>
            </a:lvl1pPr>
          </a:lstStyle>
          <a:p>
            <a:r>
              <a:rPr lang="en-GB" dirty="0"/>
              <a:t>High impact words here…</a:t>
            </a:r>
            <a:endParaRPr lang="en-US" dirty="0"/>
          </a:p>
        </p:txBody>
      </p:sp>
      <p:sp>
        <p:nvSpPr>
          <p:cNvPr id="3" name="Picture Placeholder 2">
            <a:extLst>
              <a:ext uri="{FF2B5EF4-FFF2-40B4-BE49-F238E27FC236}">
                <a16:creationId xmlns:a16="http://schemas.microsoft.com/office/drawing/2014/main" id="{B9054E4F-503D-F64D-AA8F-5BD0D09F463C}"/>
              </a:ext>
            </a:extLst>
          </p:cNvPr>
          <p:cNvSpPr>
            <a:spLocks noGrp="1"/>
          </p:cNvSpPr>
          <p:nvPr>
            <p:ph type="pic" sz="quarter" idx="12" hasCustomPrompt="1"/>
          </p:nvPr>
        </p:nvSpPr>
        <p:spPr>
          <a:xfrm>
            <a:off x="6816080" y="3284538"/>
            <a:ext cx="4536133" cy="3573462"/>
          </a:xfrm>
          <a:solidFill>
            <a:schemeClr val="bg1">
              <a:lumMod val="95000"/>
            </a:schemeClr>
          </a:solidFill>
        </p:spPr>
        <p:txBody>
          <a:bodyPr anchor="t"/>
          <a:lstStyle>
            <a:lvl1pPr marL="0" indent="0">
              <a:buNone/>
              <a:defRPr>
                <a:solidFill>
                  <a:schemeClr val="bg1">
                    <a:lumMod val="75000"/>
                  </a:schemeClr>
                </a:solidFill>
              </a:defRPr>
            </a:lvl1pPr>
          </a:lstStyle>
          <a:p>
            <a:r>
              <a:rPr lang="en-US" dirty="0"/>
              <a:t>Click icon to add image</a:t>
            </a:r>
          </a:p>
        </p:txBody>
      </p:sp>
      <p:sp>
        <p:nvSpPr>
          <p:cNvPr id="8" name="Text Placeholder 18">
            <a:extLst>
              <a:ext uri="{FF2B5EF4-FFF2-40B4-BE49-F238E27FC236}">
                <a16:creationId xmlns:a16="http://schemas.microsoft.com/office/drawing/2014/main" id="{AADB5DB8-5437-0D46-AE5D-73157FBD11B6}"/>
              </a:ext>
            </a:extLst>
          </p:cNvPr>
          <p:cNvSpPr>
            <a:spLocks noGrp="1"/>
          </p:cNvSpPr>
          <p:nvPr>
            <p:ph type="body" sz="quarter" idx="14" hasCustomPrompt="1"/>
          </p:nvPr>
        </p:nvSpPr>
        <p:spPr>
          <a:xfrm>
            <a:off x="6816080" y="1412776"/>
            <a:ext cx="4532580" cy="1583879"/>
          </a:xfrm>
        </p:spPr>
        <p:txBody>
          <a:bodyPr lIns="36000">
            <a:noAutofit/>
          </a:bodyPr>
          <a:lstStyle>
            <a:lvl1pPr>
              <a:lnSpc>
                <a:spcPct val="100000"/>
              </a:lnSpc>
              <a:defRPr lang="en-GB" b="0" i="0" smtClean="0">
                <a:solidFill>
                  <a:schemeClr val="tx1"/>
                </a:solidFill>
                <a:effectLst/>
              </a:defRPr>
            </a:lvl1pPr>
          </a:lstStyle>
          <a:p>
            <a:r>
              <a:rPr lang="en-GB" b="0" i="0" dirty="0">
                <a:solidFill>
                  <a:srgbClr val="000000"/>
                </a:solidFill>
                <a:effectLst/>
                <a:latin typeface="Open Sans" panose="020B0606030504020204" pitchFamily="34" charset="0"/>
              </a:rPr>
              <a:t>Lorem ipsum </a:t>
            </a:r>
            <a:r>
              <a:rPr lang="en-GB" b="0" i="0" dirty="0" err="1">
                <a:solidFill>
                  <a:srgbClr val="000000"/>
                </a:solidFill>
                <a:effectLst/>
                <a:latin typeface="Open Sans" panose="020B0606030504020204" pitchFamily="34" charset="0"/>
              </a:rPr>
              <a:t>dolor</a:t>
            </a:r>
            <a:r>
              <a:rPr lang="en-GB" b="0" i="0" dirty="0">
                <a:solidFill>
                  <a:srgbClr val="000000"/>
                </a:solidFill>
                <a:effectLst/>
                <a:latin typeface="Open Sans" panose="020B0606030504020204" pitchFamily="34" charset="0"/>
              </a:rPr>
              <a:t> sit </a:t>
            </a:r>
            <a:r>
              <a:rPr lang="en-GB" b="0" i="0" dirty="0" err="1">
                <a:solidFill>
                  <a:srgbClr val="000000"/>
                </a:solidFill>
                <a:effectLst/>
                <a:latin typeface="Open Sans" panose="020B0606030504020204" pitchFamily="34" charset="0"/>
              </a:rPr>
              <a:t>amet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consectetur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adipiscing</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elit</a:t>
            </a:r>
            <a:r>
              <a:rPr lang="en-GB" b="0" i="0" dirty="0">
                <a:solidFill>
                  <a:srgbClr val="000000"/>
                </a:solidFill>
                <a:effectLst/>
                <a:latin typeface="Open Sans" panose="020B0606030504020204" pitchFamily="34" charset="0"/>
              </a:rPr>
              <a:t>. Donec </a:t>
            </a:r>
            <a:r>
              <a:rPr lang="en-GB" b="0" i="0" dirty="0" err="1">
                <a:solidFill>
                  <a:srgbClr val="000000"/>
                </a:solidFill>
                <a:effectLst/>
                <a:latin typeface="Open Sans" panose="020B0606030504020204" pitchFamily="34" charset="0"/>
              </a:rPr>
              <a:t>sagittis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eu</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enim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quis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consequat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Mauris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nec</a:t>
            </a:r>
            <a:r>
              <a:rPr lang="en-GB" b="0" i="0" dirty="0">
                <a:solidFill>
                  <a:srgbClr val="000000"/>
                </a:solidFill>
                <a:effectLst/>
                <a:latin typeface="Open Sans" panose="020B0606030504020204" pitchFamily="34" charset="0"/>
              </a:rPr>
              <a:t> tempus </a:t>
            </a:r>
            <a:r>
              <a:rPr lang="en-GB" b="0" i="0" dirty="0" err="1">
                <a:solidFill>
                  <a:srgbClr val="000000"/>
                </a:solidFill>
                <a:effectLst/>
                <a:latin typeface="Open Sans" panose="020B0606030504020204" pitchFamily="34" charset="0"/>
              </a:rPr>
              <a:t>urna</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ut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nibh</a:t>
            </a:r>
            <a:r>
              <a:rPr lang="en-GB" b="0" i="0" dirty="0">
                <a:solidFill>
                  <a:srgbClr val="000000"/>
                </a:solidFill>
                <a:effectLst/>
                <a:latin typeface="Open Sans" panose="020B0606030504020204" pitchFamily="34" charset="0"/>
              </a:rPr>
              <a:t>. Donec id </a:t>
            </a:r>
            <a:r>
              <a:rPr lang="en-GB" b="0" i="0" dirty="0" err="1">
                <a:solidFill>
                  <a:srgbClr val="000000"/>
                </a:solidFill>
                <a:effectLst/>
                <a:latin typeface="Open Sans" panose="020B0606030504020204" pitchFamily="34" charset="0"/>
              </a:rPr>
              <a:t>neque</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est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malesuada</a:t>
            </a:r>
            <a:r>
              <a:rPr lang="en-GB" b="0" i="0" dirty="0">
                <a:solidFill>
                  <a:srgbClr val="000000"/>
                </a:solidFill>
                <a:effectLst/>
                <a:latin typeface="Open Sans" panose="020B0606030504020204" pitchFamily="34" charset="0"/>
              </a:rPr>
              <a:t> dictum </a:t>
            </a:r>
            <a:r>
              <a:rPr lang="en-GB" b="0" i="0" dirty="0" err="1">
                <a:solidFill>
                  <a:srgbClr val="000000"/>
                </a:solidFill>
                <a:effectLst/>
                <a:latin typeface="Open Sans" panose="020B0606030504020204" pitchFamily="34" charset="0"/>
              </a:rPr>
              <a:t>eu</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sed</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mauris</a:t>
            </a:r>
            <a:r>
              <a:rPr lang="en-GB" b="0" i="0" dirty="0">
                <a:solidFill>
                  <a:srgbClr val="000000"/>
                </a:solidFill>
                <a:effectLst/>
                <a:latin typeface="Open Sans" panose="020B0606030504020204" pitchFamily="34" charset="0"/>
              </a:rPr>
              <a:t>. Maecenas </a:t>
            </a:r>
            <a:r>
              <a:rPr lang="en-GB" b="0" i="0" dirty="0" err="1">
                <a:solidFill>
                  <a:srgbClr val="000000"/>
                </a:solidFill>
                <a:effectLst/>
                <a:latin typeface="Open Sans" panose="020B0606030504020204" pitchFamily="34" charset="0"/>
              </a:rPr>
              <a:t>diam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velit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molestie</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augue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eget</a:t>
            </a:r>
            <a:r>
              <a:rPr lang="en-GB" b="0" i="0" dirty="0">
                <a:solidFill>
                  <a:srgbClr val="000000"/>
                </a:solidFill>
                <a:effectLst/>
                <a:latin typeface="Open Sans" panose="020B0606030504020204" pitchFamily="34" charset="0"/>
              </a:rPr>
              <a:t>.</a:t>
            </a:r>
            <a:endParaRPr lang="en-GB" dirty="0">
              <a:solidFill>
                <a:srgbClr val="1E2522"/>
              </a:solidFill>
              <a:effectLst/>
              <a:latin typeface="Trebuchet MS" panose="020B0703020202090204" pitchFamily="34" charset="0"/>
            </a:endParaRPr>
          </a:p>
        </p:txBody>
      </p:sp>
    </p:spTree>
    <p:extLst>
      <p:ext uri="{BB962C8B-B14F-4D97-AF65-F5344CB8AC3E}">
        <p14:creationId xmlns:p14="http://schemas.microsoft.com/office/powerpoint/2010/main" val="20602318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1 colour block | large image | big title">
    <p:bg>
      <p:bgPr>
        <a:solidFill>
          <a:schemeClr val="bg1"/>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9CDA361-C11A-3C4F-BCD4-441932B25FDB}"/>
              </a:ext>
            </a:extLst>
          </p:cNvPr>
          <p:cNvSpPr>
            <a:spLocks noGrp="1"/>
          </p:cNvSpPr>
          <p:nvPr>
            <p:ph type="pic" sz="quarter" idx="14" hasCustomPrompt="1"/>
          </p:nvPr>
        </p:nvSpPr>
        <p:spPr>
          <a:xfrm>
            <a:off x="4799856" y="0"/>
            <a:ext cx="7920880" cy="6858000"/>
          </a:xfrm>
          <a:prstGeom prst="parallelogram">
            <a:avLst>
              <a:gd name="adj" fmla="val 7267"/>
            </a:avLst>
          </a:prstGeom>
          <a:solidFill>
            <a:schemeClr val="bg1">
              <a:lumMod val="85000"/>
            </a:schemeClr>
          </a:solidFill>
        </p:spPr>
        <p:txBody>
          <a:bodyPr/>
          <a:lstStyle/>
          <a:p>
            <a:r>
              <a:rPr lang="en-US" dirty="0"/>
              <a:t>Click on icon to add picture</a:t>
            </a:r>
          </a:p>
        </p:txBody>
      </p:sp>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dirty="0"/>
          </a:p>
        </p:txBody>
      </p:sp>
      <p:sp>
        <p:nvSpPr>
          <p:cNvPr id="14" name="Text Placeholder 18">
            <a:extLst>
              <a:ext uri="{FF2B5EF4-FFF2-40B4-BE49-F238E27FC236}">
                <a16:creationId xmlns:a16="http://schemas.microsoft.com/office/drawing/2014/main" id="{4C8B6716-CC3D-684E-8ACC-4251F56FD27A}"/>
              </a:ext>
            </a:extLst>
          </p:cNvPr>
          <p:cNvSpPr>
            <a:spLocks noGrp="1"/>
          </p:cNvSpPr>
          <p:nvPr>
            <p:ph type="body" sz="quarter" idx="13" hasCustomPrompt="1"/>
          </p:nvPr>
        </p:nvSpPr>
        <p:spPr>
          <a:xfrm>
            <a:off x="852689" y="4724598"/>
            <a:ext cx="3844625" cy="1441252"/>
          </a:xfrm>
        </p:spPr>
        <p:txBody>
          <a:bodyPr wrap="square" lIns="36000">
            <a:noAutofit/>
          </a:bodyPr>
          <a:lstStyle>
            <a:lvl1pPr>
              <a:lnSpc>
                <a:spcPct val="100000"/>
              </a:lnSpc>
              <a:defRPr lang="en-GB" b="0" i="0" smtClean="0">
                <a:solidFill>
                  <a:schemeClr val="tx1"/>
                </a:solidFill>
                <a:effectLst/>
                <a:latin typeface="Trebuchet MS" panose="020B0703020202090204" pitchFamily="34" charset="0"/>
              </a:defRPr>
            </a:lvl1pPr>
          </a:lstStyle>
          <a:p>
            <a:r>
              <a:rPr lang="en-GB" b="0" i="0" dirty="0">
                <a:solidFill>
                  <a:srgbClr val="000000"/>
                </a:solidFill>
                <a:effectLst/>
                <a:latin typeface="Open Sans" panose="020B0606030504020204" pitchFamily="34" charset="0"/>
              </a:rPr>
              <a:t>Format background to chose colour for side bar if needed. Stick to theme colours and ensure good contrast. Keep text white or black. </a:t>
            </a:r>
            <a:endParaRPr lang="en-GB" dirty="0">
              <a:solidFill>
                <a:srgbClr val="1E2522"/>
              </a:solidFill>
              <a:effectLst/>
              <a:latin typeface="Trebuchet MS" panose="020B0703020202090204" pitchFamily="34" charset="0"/>
            </a:endParaRPr>
          </a:p>
        </p:txBody>
      </p:sp>
      <p:sp>
        <p:nvSpPr>
          <p:cNvPr id="17" name="Text Placeholder 18">
            <a:extLst>
              <a:ext uri="{FF2B5EF4-FFF2-40B4-BE49-F238E27FC236}">
                <a16:creationId xmlns:a16="http://schemas.microsoft.com/office/drawing/2014/main" id="{BC179B96-FC4E-5F4A-9EAB-C6E8D9AB7E51}"/>
              </a:ext>
            </a:extLst>
          </p:cNvPr>
          <p:cNvSpPr>
            <a:spLocks noGrp="1"/>
          </p:cNvSpPr>
          <p:nvPr>
            <p:ph type="body" sz="quarter" idx="15" hasCustomPrompt="1"/>
          </p:nvPr>
        </p:nvSpPr>
        <p:spPr>
          <a:xfrm>
            <a:off x="859953" y="1026529"/>
            <a:ext cx="3844625" cy="3482591"/>
          </a:xfrm>
        </p:spPr>
        <p:txBody>
          <a:bodyPr wrap="square" lIns="36000" tIns="0" anchor="t">
            <a:noAutofit/>
          </a:bodyPr>
          <a:lstStyle>
            <a:lvl1pPr>
              <a:lnSpc>
                <a:spcPct val="100000"/>
              </a:lnSpc>
              <a:defRPr lang="en-GB" sz="5400" b="1" i="0" smtClean="0">
                <a:solidFill>
                  <a:schemeClr val="tx1"/>
                </a:solidFill>
                <a:effectLst/>
              </a:defRPr>
            </a:lvl1pPr>
          </a:lstStyle>
          <a:p>
            <a:r>
              <a:rPr lang="en-GB" dirty="0">
                <a:solidFill>
                  <a:srgbClr val="1E2522"/>
                </a:solidFill>
                <a:effectLst/>
                <a:latin typeface="Trebuchet MS" panose="020B0703020202090204" pitchFamily="34" charset="0"/>
              </a:rPr>
              <a:t>This is a large title example</a:t>
            </a:r>
          </a:p>
        </p:txBody>
      </p:sp>
      <p:pic>
        <p:nvPicPr>
          <p:cNvPr id="18" name="Picture 17" descr="Icon&#10;&#10;Description automatically generated">
            <a:extLst>
              <a:ext uri="{FF2B5EF4-FFF2-40B4-BE49-F238E27FC236}">
                <a16:creationId xmlns:a16="http://schemas.microsoft.com/office/drawing/2014/main" id="{7C4CC7D2-8620-B344-8C94-D4E1B30283F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2275" y="120575"/>
            <a:ext cx="1159876" cy="1076400"/>
          </a:xfrm>
          <a:prstGeom prst="rect">
            <a:avLst/>
          </a:prstGeom>
        </p:spPr>
      </p:pic>
    </p:spTree>
    <p:extLst>
      <p:ext uri="{BB962C8B-B14F-4D97-AF65-F5344CB8AC3E}">
        <p14:creationId xmlns:p14="http://schemas.microsoft.com/office/powerpoint/2010/main" val="25047991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2 colour block | large image | big title">
    <p:bg>
      <p:bgPr>
        <a:solidFill>
          <a:schemeClr val="accent2"/>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9CDA361-C11A-3C4F-BCD4-441932B25FDB}"/>
              </a:ext>
            </a:extLst>
          </p:cNvPr>
          <p:cNvSpPr>
            <a:spLocks noGrp="1"/>
          </p:cNvSpPr>
          <p:nvPr>
            <p:ph type="pic" sz="quarter" idx="14" hasCustomPrompt="1"/>
          </p:nvPr>
        </p:nvSpPr>
        <p:spPr>
          <a:xfrm>
            <a:off x="4799856" y="0"/>
            <a:ext cx="7920880" cy="6858000"/>
          </a:xfrm>
          <a:prstGeom prst="parallelogram">
            <a:avLst>
              <a:gd name="adj" fmla="val 7267"/>
            </a:avLst>
          </a:prstGeom>
          <a:solidFill>
            <a:schemeClr val="bg1">
              <a:lumMod val="85000"/>
            </a:schemeClr>
          </a:solidFill>
        </p:spPr>
        <p:txBody>
          <a:bodyPr/>
          <a:lstStyle/>
          <a:p>
            <a:r>
              <a:rPr lang="en-US" dirty="0"/>
              <a:t>Click on icon to add picture</a:t>
            </a:r>
          </a:p>
        </p:txBody>
      </p:sp>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dirty="0"/>
          </a:p>
        </p:txBody>
      </p:sp>
      <p:sp>
        <p:nvSpPr>
          <p:cNvPr id="17" name="Text Placeholder 18">
            <a:extLst>
              <a:ext uri="{FF2B5EF4-FFF2-40B4-BE49-F238E27FC236}">
                <a16:creationId xmlns:a16="http://schemas.microsoft.com/office/drawing/2014/main" id="{BC179B96-FC4E-5F4A-9EAB-C6E8D9AB7E51}"/>
              </a:ext>
            </a:extLst>
          </p:cNvPr>
          <p:cNvSpPr>
            <a:spLocks noGrp="1"/>
          </p:cNvSpPr>
          <p:nvPr>
            <p:ph type="body" sz="quarter" idx="15" hasCustomPrompt="1"/>
          </p:nvPr>
        </p:nvSpPr>
        <p:spPr>
          <a:xfrm>
            <a:off x="859953" y="1026529"/>
            <a:ext cx="3844625" cy="3482591"/>
          </a:xfrm>
        </p:spPr>
        <p:txBody>
          <a:bodyPr wrap="square" lIns="36000" tIns="0" anchor="t">
            <a:noAutofit/>
          </a:bodyPr>
          <a:lstStyle>
            <a:lvl1pPr>
              <a:lnSpc>
                <a:spcPct val="100000"/>
              </a:lnSpc>
              <a:defRPr lang="en-GB" sz="5400" b="1" i="0" smtClean="0">
                <a:solidFill>
                  <a:schemeClr val="bg1"/>
                </a:solidFill>
                <a:effectLst/>
              </a:defRPr>
            </a:lvl1pPr>
          </a:lstStyle>
          <a:p>
            <a:r>
              <a:rPr lang="en-GB" dirty="0">
                <a:solidFill>
                  <a:srgbClr val="1E2522"/>
                </a:solidFill>
                <a:effectLst/>
                <a:latin typeface="Trebuchet MS" panose="020B0703020202090204" pitchFamily="34" charset="0"/>
              </a:rPr>
              <a:t>This is a large title example</a:t>
            </a:r>
          </a:p>
        </p:txBody>
      </p:sp>
      <p:pic>
        <p:nvPicPr>
          <p:cNvPr id="18" name="Picture 17" descr="Icon&#10;&#10;Description automatically generated">
            <a:extLst>
              <a:ext uri="{FF2B5EF4-FFF2-40B4-BE49-F238E27FC236}">
                <a16:creationId xmlns:a16="http://schemas.microsoft.com/office/drawing/2014/main" id="{7C4CC7D2-8620-B344-8C94-D4E1B30283F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2275" y="120575"/>
            <a:ext cx="1159876" cy="1076400"/>
          </a:xfrm>
          <a:prstGeom prst="rect">
            <a:avLst/>
          </a:prstGeom>
        </p:spPr>
      </p:pic>
      <p:sp>
        <p:nvSpPr>
          <p:cNvPr id="10" name="Text Placeholder 18">
            <a:extLst>
              <a:ext uri="{FF2B5EF4-FFF2-40B4-BE49-F238E27FC236}">
                <a16:creationId xmlns:a16="http://schemas.microsoft.com/office/drawing/2014/main" id="{49C3A7EA-6E3D-1942-8360-F03E3069AD01}"/>
              </a:ext>
            </a:extLst>
          </p:cNvPr>
          <p:cNvSpPr>
            <a:spLocks noGrp="1"/>
          </p:cNvSpPr>
          <p:nvPr>
            <p:ph type="body" sz="quarter" idx="13" hasCustomPrompt="1"/>
          </p:nvPr>
        </p:nvSpPr>
        <p:spPr>
          <a:xfrm>
            <a:off x="852689" y="4724598"/>
            <a:ext cx="3844625" cy="1441252"/>
          </a:xfrm>
        </p:spPr>
        <p:txBody>
          <a:bodyPr wrap="square" lIns="36000">
            <a:noAutofit/>
          </a:bodyPr>
          <a:lstStyle>
            <a:lvl1pPr>
              <a:lnSpc>
                <a:spcPct val="100000"/>
              </a:lnSpc>
              <a:defRPr lang="en-GB" b="0" i="0" smtClean="0">
                <a:solidFill>
                  <a:schemeClr val="bg1"/>
                </a:solidFill>
                <a:effectLst/>
                <a:latin typeface="Trebuchet MS" panose="020B0703020202090204" pitchFamily="34" charset="0"/>
              </a:defRPr>
            </a:lvl1pPr>
          </a:lstStyle>
          <a:p>
            <a:r>
              <a:rPr lang="en-GB" b="0" i="0" dirty="0">
                <a:solidFill>
                  <a:srgbClr val="000000"/>
                </a:solidFill>
                <a:effectLst/>
                <a:latin typeface="Open Sans" panose="020B0606030504020204" pitchFamily="34" charset="0"/>
              </a:rPr>
              <a:t>Format background to chose colour for side bar if needed. Stick to theme colours and ensure good contrast. Keep text white or black. </a:t>
            </a:r>
            <a:endParaRPr lang="en-GB" dirty="0">
              <a:solidFill>
                <a:srgbClr val="1E2522"/>
              </a:solidFill>
              <a:effectLst/>
              <a:latin typeface="Trebuchet MS" panose="020B0703020202090204" pitchFamily="34" charset="0"/>
            </a:endParaRPr>
          </a:p>
        </p:txBody>
      </p:sp>
    </p:spTree>
    <p:extLst>
      <p:ext uri="{BB962C8B-B14F-4D97-AF65-F5344CB8AC3E}">
        <p14:creationId xmlns:p14="http://schemas.microsoft.com/office/powerpoint/2010/main" val="41928343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3 colour block | large image | big title">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9CDA361-C11A-3C4F-BCD4-441932B25FDB}"/>
              </a:ext>
            </a:extLst>
          </p:cNvPr>
          <p:cNvSpPr>
            <a:spLocks noGrp="1"/>
          </p:cNvSpPr>
          <p:nvPr>
            <p:ph type="pic" sz="quarter" idx="14" hasCustomPrompt="1"/>
          </p:nvPr>
        </p:nvSpPr>
        <p:spPr>
          <a:xfrm>
            <a:off x="4799856" y="0"/>
            <a:ext cx="7920880" cy="6858000"/>
          </a:xfrm>
          <a:prstGeom prst="parallelogram">
            <a:avLst>
              <a:gd name="adj" fmla="val 7267"/>
            </a:avLst>
          </a:prstGeom>
          <a:solidFill>
            <a:schemeClr val="bg1">
              <a:lumMod val="85000"/>
            </a:schemeClr>
          </a:solidFill>
        </p:spPr>
        <p:txBody>
          <a:bodyPr/>
          <a:lstStyle/>
          <a:p>
            <a:r>
              <a:rPr lang="en-US" dirty="0"/>
              <a:t>Click on icon to add picture</a:t>
            </a:r>
          </a:p>
        </p:txBody>
      </p:sp>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dirty="0"/>
          </a:p>
        </p:txBody>
      </p:sp>
      <p:sp>
        <p:nvSpPr>
          <p:cNvPr id="17" name="Text Placeholder 18">
            <a:extLst>
              <a:ext uri="{FF2B5EF4-FFF2-40B4-BE49-F238E27FC236}">
                <a16:creationId xmlns:a16="http://schemas.microsoft.com/office/drawing/2014/main" id="{BC179B96-FC4E-5F4A-9EAB-C6E8D9AB7E51}"/>
              </a:ext>
            </a:extLst>
          </p:cNvPr>
          <p:cNvSpPr>
            <a:spLocks noGrp="1"/>
          </p:cNvSpPr>
          <p:nvPr>
            <p:ph type="body" sz="quarter" idx="15" hasCustomPrompt="1"/>
          </p:nvPr>
        </p:nvSpPr>
        <p:spPr>
          <a:xfrm>
            <a:off x="859953" y="1026529"/>
            <a:ext cx="3844625" cy="3482591"/>
          </a:xfrm>
        </p:spPr>
        <p:txBody>
          <a:bodyPr wrap="square" lIns="36000" tIns="0" anchor="t">
            <a:noAutofit/>
          </a:bodyPr>
          <a:lstStyle>
            <a:lvl1pPr>
              <a:lnSpc>
                <a:spcPct val="100000"/>
              </a:lnSpc>
              <a:defRPr lang="en-GB" sz="5400" b="1" i="0" smtClean="0">
                <a:solidFill>
                  <a:schemeClr val="tx1"/>
                </a:solidFill>
                <a:effectLst/>
              </a:defRPr>
            </a:lvl1pPr>
          </a:lstStyle>
          <a:p>
            <a:r>
              <a:rPr lang="en-GB" dirty="0">
                <a:solidFill>
                  <a:srgbClr val="1E2522"/>
                </a:solidFill>
                <a:effectLst/>
                <a:latin typeface="Trebuchet MS" panose="020B0703020202090204" pitchFamily="34" charset="0"/>
              </a:rPr>
              <a:t>This is a large title example</a:t>
            </a:r>
          </a:p>
        </p:txBody>
      </p:sp>
      <p:pic>
        <p:nvPicPr>
          <p:cNvPr id="18" name="Picture 17" descr="Icon&#10;&#10;Description automatically generated">
            <a:extLst>
              <a:ext uri="{FF2B5EF4-FFF2-40B4-BE49-F238E27FC236}">
                <a16:creationId xmlns:a16="http://schemas.microsoft.com/office/drawing/2014/main" id="{7C4CC7D2-8620-B344-8C94-D4E1B30283F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2275" y="120575"/>
            <a:ext cx="1159876" cy="1076400"/>
          </a:xfrm>
          <a:prstGeom prst="rect">
            <a:avLst/>
          </a:prstGeom>
        </p:spPr>
      </p:pic>
      <p:sp>
        <p:nvSpPr>
          <p:cNvPr id="8" name="Text Placeholder 18">
            <a:extLst>
              <a:ext uri="{FF2B5EF4-FFF2-40B4-BE49-F238E27FC236}">
                <a16:creationId xmlns:a16="http://schemas.microsoft.com/office/drawing/2014/main" id="{6656CEED-A233-8A44-BD6D-6B7328A0FBEF}"/>
              </a:ext>
            </a:extLst>
          </p:cNvPr>
          <p:cNvSpPr>
            <a:spLocks noGrp="1"/>
          </p:cNvSpPr>
          <p:nvPr>
            <p:ph type="body" sz="quarter" idx="13" hasCustomPrompt="1"/>
          </p:nvPr>
        </p:nvSpPr>
        <p:spPr>
          <a:xfrm>
            <a:off x="852689" y="4724598"/>
            <a:ext cx="3844625" cy="1441252"/>
          </a:xfrm>
        </p:spPr>
        <p:txBody>
          <a:bodyPr wrap="square" lIns="36000">
            <a:noAutofit/>
          </a:bodyPr>
          <a:lstStyle>
            <a:lvl1pPr>
              <a:lnSpc>
                <a:spcPct val="100000"/>
              </a:lnSpc>
              <a:defRPr lang="en-GB" b="0" i="0" smtClean="0">
                <a:solidFill>
                  <a:schemeClr val="tx1"/>
                </a:solidFill>
                <a:effectLst/>
                <a:latin typeface="Trebuchet MS" panose="020B0703020202090204" pitchFamily="34" charset="0"/>
              </a:defRPr>
            </a:lvl1pPr>
          </a:lstStyle>
          <a:p>
            <a:r>
              <a:rPr lang="en-GB" b="0" i="0" dirty="0">
                <a:solidFill>
                  <a:srgbClr val="000000"/>
                </a:solidFill>
                <a:effectLst/>
                <a:latin typeface="Open Sans" panose="020B0606030504020204" pitchFamily="34" charset="0"/>
              </a:rPr>
              <a:t>Format background to chose colour for side bar if needed. Stick to theme colours and ensure good contrast. Keep text white or black. </a:t>
            </a:r>
            <a:endParaRPr lang="en-GB" dirty="0">
              <a:solidFill>
                <a:srgbClr val="1E2522"/>
              </a:solidFill>
              <a:effectLst/>
              <a:latin typeface="Trebuchet MS" panose="020B0703020202090204" pitchFamily="34" charset="0"/>
            </a:endParaRPr>
          </a:p>
        </p:txBody>
      </p:sp>
    </p:spTree>
    <p:extLst>
      <p:ext uri="{BB962C8B-B14F-4D97-AF65-F5344CB8AC3E}">
        <p14:creationId xmlns:p14="http://schemas.microsoft.com/office/powerpoint/2010/main" val="9360161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4 colour block | large image | medium title">
    <p:bg>
      <p:bgPr>
        <a:solidFill>
          <a:schemeClr val="accent1"/>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9CDA361-C11A-3C4F-BCD4-441932B25FDB}"/>
              </a:ext>
            </a:extLst>
          </p:cNvPr>
          <p:cNvSpPr>
            <a:spLocks noGrp="1"/>
          </p:cNvSpPr>
          <p:nvPr>
            <p:ph type="pic" sz="quarter" idx="14" hasCustomPrompt="1"/>
          </p:nvPr>
        </p:nvSpPr>
        <p:spPr>
          <a:xfrm>
            <a:off x="4799856" y="0"/>
            <a:ext cx="7920880" cy="6858000"/>
          </a:xfrm>
          <a:prstGeom prst="parallelogram">
            <a:avLst>
              <a:gd name="adj" fmla="val 7267"/>
            </a:avLst>
          </a:prstGeom>
          <a:solidFill>
            <a:schemeClr val="bg1">
              <a:lumMod val="85000"/>
            </a:schemeClr>
          </a:solidFill>
        </p:spPr>
        <p:txBody>
          <a:bodyPr/>
          <a:lstStyle/>
          <a:p>
            <a:r>
              <a:rPr lang="en-US" dirty="0"/>
              <a:t>Click on icon to add picture</a:t>
            </a:r>
          </a:p>
        </p:txBody>
      </p:sp>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dirty="0"/>
          </a:p>
        </p:txBody>
      </p:sp>
      <p:sp>
        <p:nvSpPr>
          <p:cNvPr id="17" name="Text Placeholder 18">
            <a:extLst>
              <a:ext uri="{FF2B5EF4-FFF2-40B4-BE49-F238E27FC236}">
                <a16:creationId xmlns:a16="http://schemas.microsoft.com/office/drawing/2014/main" id="{BC179B96-FC4E-5F4A-9EAB-C6E8D9AB7E51}"/>
              </a:ext>
            </a:extLst>
          </p:cNvPr>
          <p:cNvSpPr>
            <a:spLocks noGrp="1"/>
          </p:cNvSpPr>
          <p:nvPr>
            <p:ph type="body" sz="quarter" idx="15" hasCustomPrompt="1"/>
          </p:nvPr>
        </p:nvSpPr>
        <p:spPr>
          <a:xfrm>
            <a:off x="859953" y="1097790"/>
            <a:ext cx="3844625" cy="2151929"/>
          </a:xfrm>
        </p:spPr>
        <p:txBody>
          <a:bodyPr wrap="square" lIns="36000" tIns="0" anchor="t">
            <a:noAutofit/>
          </a:bodyPr>
          <a:lstStyle>
            <a:lvl1pPr>
              <a:lnSpc>
                <a:spcPct val="100000"/>
              </a:lnSpc>
              <a:defRPr lang="en-GB" sz="4000" b="1" i="0" smtClean="0">
                <a:solidFill>
                  <a:schemeClr val="bg1"/>
                </a:solidFill>
                <a:effectLst/>
              </a:defRPr>
            </a:lvl1pPr>
          </a:lstStyle>
          <a:p>
            <a:r>
              <a:rPr lang="en-GB" dirty="0">
                <a:solidFill>
                  <a:srgbClr val="1E2522"/>
                </a:solidFill>
                <a:effectLst/>
                <a:latin typeface="Trebuchet MS" panose="020B0703020202090204" pitchFamily="34" charset="0"/>
              </a:rPr>
              <a:t>This is a medium title example</a:t>
            </a:r>
          </a:p>
        </p:txBody>
      </p:sp>
      <p:pic>
        <p:nvPicPr>
          <p:cNvPr id="18" name="Picture 17" descr="Icon&#10;&#10;Description automatically generated">
            <a:extLst>
              <a:ext uri="{FF2B5EF4-FFF2-40B4-BE49-F238E27FC236}">
                <a16:creationId xmlns:a16="http://schemas.microsoft.com/office/drawing/2014/main" id="{7C4CC7D2-8620-B344-8C94-D4E1B30283F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2275" y="120575"/>
            <a:ext cx="1159876" cy="1076400"/>
          </a:xfrm>
          <a:prstGeom prst="rect">
            <a:avLst/>
          </a:prstGeom>
        </p:spPr>
      </p:pic>
      <p:sp>
        <p:nvSpPr>
          <p:cNvPr id="8" name="Text Placeholder 18">
            <a:extLst>
              <a:ext uri="{FF2B5EF4-FFF2-40B4-BE49-F238E27FC236}">
                <a16:creationId xmlns:a16="http://schemas.microsoft.com/office/drawing/2014/main" id="{4400149D-E5A9-F14A-87D3-F33AA0AC2871}"/>
              </a:ext>
            </a:extLst>
          </p:cNvPr>
          <p:cNvSpPr>
            <a:spLocks noGrp="1"/>
          </p:cNvSpPr>
          <p:nvPr>
            <p:ph type="body" sz="quarter" idx="13" hasCustomPrompt="1"/>
          </p:nvPr>
        </p:nvSpPr>
        <p:spPr>
          <a:xfrm>
            <a:off x="852689" y="3499916"/>
            <a:ext cx="3844625" cy="1441252"/>
          </a:xfrm>
        </p:spPr>
        <p:txBody>
          <a:bodyPr wrap="square" lIns="36000">
            <a:noAutofit/>
          </a:bodyPr>
          <a:lstStyle>
            <a:lvl1pPr>
              <a:lnSpc>
                <a:spcPct val="100000"/>
              </a:lnSpc>
              <a:defRPr lang="en-GB" b="0" i="0" smtClean="0">
                <a:solidFill>
                  <a:schemeClr val="bg1"/>
                </a:solidFill>
                <a:effectLst/>
                <a:latin typeface="Trebuchet MS" panose="020B0703020202090204" pitchFamily="34" charset="0"/>
              </a:defRPr>
            </a:lvl1pPr>
          </a:lstStyle>
          <a:p>
            <a:r>
              <a:rPr lang="en-GB" b="0" i="0" dirty="0">
                <a:solidFill>
                  <a:srgbClr val="000000"/>
                </a:solidFill>
                <a:effectLst/>
                <a:latin typeface="Open Sans" panose="020B0606030504020204" pitchFamily="34" charset="0"/>
              </a:rPr>
              <a:t>Format background to chose colour for side bar if needed. Stick to theme colours and ensure good contrast. Keep text white or black. </a:t>
            </a:r>
            <a:endParaRPr lang="en-GB" dirty="0">
              <a:solidFill>
                <a:srgbClr val="1E2522"/>
              </a:solidFill>
              <a:effectLst/>
              <a:latin typeface="Trebuchet MS" panose="020B0703020202090204" pitchFamily="34" charset="0"/>
            </a:endParaRPr>
          </a:p>
        </p:txBody>
      </p:sp>
    </p:spTree>
    <p:extLst>
      <p:ext uri="{BB962C8B-B14F-4D97-AF65-F5344CB8AC3E}">
        <p14:creationId xmlns:p14="http://schemas.microsoft.com/office/powerpoint/2010/main" val="19950354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5 colour block | large image | small title">
    <p:bg>
      <p:bgPr>
        <a:solidFill>
          <a:schemeClr val="accent3"/>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9CDA361-C11A-3C4F-BCD4-441932B25FDB}"/>
              </a:ext>
            </a:extLst>
          </p:cNvPr>
          <p:cNvSpPr>
            <a:spLocks noGrp="1"/>
          </p:cNvSpPr>
          <p:nvPr>
            <p:ph type="pic" sz="quarter" idx="14" hasCustomPrompt="1"/>
          </p:nvPr>
        </p:nvSpPr>
        <p:spPr>
          <a:xfrm>
            <a:off x="4799856" y="0"/>
            <a:ext cx="7920880" cy="6858000"/>
          </a:xfrm>
          <a:prstGeom prst="parallelogram">
            <a:avLst>
              <a:gd name="adj" fmla="val 7267"/>
            </a:avLst>
          </a:prstGeom>
          <a:solidFill>
            <a:schemeClr val="bg1">
              <a:lumMod val="85000"/>
            </a:schemeClr>
          </a:solidFill>
        </p:spPr>
        <p:txBody>
          <a:bodyPr/>
          <a:lstStyle/>
          <a:p>
            <a:r>
              <a:rPr lang="en-US" dirty="0"/>
              <a:t>Click on icon to add picture</a:t>
            </a:r>
          </a:p>
        </p:txBody>
      </p:sp>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dirty="0"/>
          </a:p>
        </p:txBody>
      </p:sp>
      <p:sp>
        <p:nvSpPr>
          <p:cNvPr id="14" name="Text Placeholder 18">
            <a:extLst>
              <a:ext uri="{FF2B5EF4-FFF2-40B4-BE49-F238E27FC236}">
                <a16:creationId xmlns:a16="http://schemas.microsoft.com/office/drawing/2014/main" id="{4C8B6716-CC3D-684E-8ACC-4251F56FD27A}"/>
              </a:ext>
            </a:extLst>
          </p:cNvPr>
          <p:cNvSpPr>
            <a:spLocks noGrp="1"/>
          </p:cNvSpPr>
          <p:nvPr>
            <p:ph type="body" sz="quarter" idx="13" hasCustomPrompt="1"/>
          </p:nvPr>
        </p:nvSpPr>
        <p:spPr>
          <a:xfrm>
            <a:off x="859953" y="2636912"/>
            <a:ext cx="3844625" cy="3528938"/>
          </a:xfrm>
        </p:spPr>
        <p:txBody>
          <a:bodyPr wrap="square" lIns="36000">
            <a:noAutofit/>
          </a:bodyPr>
          <a:lstStyle>
            <a:lvl1pPr>
              <a:lnSpc>
                <a:spcPct val="100000"/>
              </a:lnSpc>
              <a:defRPr lang="en-GB" b="0" i="0" smtClean="0">
                <a:solidFill>
                  <a:schemeClr val="bg1"/>
                </a:solidFill>
                <a:effectLst/>
                <a:latin typeface="Trebuchet MS" panose="020B0703020202090204" pitchFamily="34" charset="0"/>
              </a:defRPr>
            </a:lvl1pPr>
          </a:lstStyle>
          <a:p>
            <a:r>
              <a:rPr lang="en-GB" b="0" i="0" dirty="0">
                <a:solidFill>
                  <a:srgbClr val="000000"/>
                </a:solidFill>
                <a:effectLst/>
                <a:latin typeface="Open Sans" panose="020B0606030504020204" pitchFamily="34" charset="0"/>
              </a:rPr>
              <a:t>Format background to chose colour for side bar if needed. Stick to theme colours and ensure good contrast. Keep text white or black. </a:t>
            </a:r>
            <a:endParaRPr lang="en-GB" dirty="0">
              <a:solidFill>
                <a:srgbClr val="1E2522"/>
              </a:solidFill>
              <a:effectLst/>
              <a:latin typeface="Trebuchet MS" panose="020B0703020202090204" pitchFamily="34" charset="0"/>
            </a:endParaRPr>
          </a:p>
          <a:p>
            <a:r>
              <a:rPr lang="en-GB" b="0" i="0" dirty="0">
                <a:solidFill>
                  <a:srgbClr val="000000"/>
                </a:solidFill>
                <a:effectLst/>
                <a:latin typeface="Open Sans" panose="020B0606030504020204" pitchFamily="34" charset="0"/>
              </a:rPr>
              <a:t>Lorem ipsum </a:t>
            </a:r>
            <a:r>
              <a:rPr lang="en-GB" b="0" i="0" dirty="0" err="1">
                <a:solidFill>
                  <a:srgbClr val="000000"/>
                </a:solidFill>
                <a:effectLst/>
                <a:latin typeface="Open Sans" panose="020B0606030504020204" pitchFamily="34" charset="0"/>
              </a:rPr>
              <a:t>dolor</a:t>
            </a:r>
            <a:r>
              <a:rPr lang="en-GB" b="0" i="0" dirty="0">
                <a:solidFill>
                  <a:srgbClr val="000000"/>
                </a:solidFill>
                <a:effectLst/>
                <a:latin typeface="Open Sans" panose="020B0606030504020204" pitchFamily="34" charset="0"/>
              </a:rPr>
              <a:t> sit </a:t>
            </a:r>
            <a:r>
              <a:rPr lang="en-GB" b="0" i="0" dirty="0" err="1">
                <a:solidFill>
                  <a:srgbClr val="000000"/>
                </a:solidFill>
                <a:effectLst/>
                <a:latin typeface="Open Sans" panose="020B0606030504020204" pitchFamily="34" charset="0"/>
              </a:rPr>
              <a:t>amet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consectetur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adipiscing</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elit</a:t>
            </a:r>
            <a:r>
              <a:rPr lang="en-GB" b="0" i="0" dirty="0">
                <a:solidFill>
                  <a:srgbClr val="000000"/>
                </a:solidFill>
                <a:effectLst/>
                <a:latin typeface="Open Sans" panose="020B0606030504020204" pitchFamily="34" charset="0"/>
              </a:rPr>
              <a:t>. Donec </a:t>
            </a:r>
            <a:r>
              <a:rPr lang="en-GB" b="0" i="0" dirty="0" err="1">
                <a:solidFill>
                  <a:srgbClr val="000000"/>
                </a:solidFill>
                <a:effectLst/>
                <a:latin typeface="Open Sans" panose="020B0606030504020204" pitchFamily="34" charset="0"/>
              </a:rPr>
              <a:t>sagittis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eu</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enim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quis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consequat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Mauris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nec</a:t>
            </a:r>
            <a:r>
              <a:rPr lang="en-GB" b="0" i="0" dirty="0">
                <a:solidFill>
                  <a:srgbClr val="000000"/>
                </a:solidFill>
                <a:effectLst/>
                <a:latin typeface="Open Sans" panose="020B0606030504020204" pitchFamily="34" charset="0"/>
              </a:rPr>
              <a:t> tempus </a:t>
            </a:r>
            <a:r>
              <a:rPr lang="en-GB" b="0" i="0" dirty="0" err="1">
                <a:solidFill>
                  <a:srgbClr val="000000"/>
                </a:solidFill>
                <a:effectLst/>
                <a:latin typeface="Open Sans" panose="020B0606030504020204" pitchFamily="34" charset="0"/>
              </a:rPr>
              <a:t>urna</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ut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nibh</a:t>
            </a:r>
            <a:r>
              <a:rPr lang="en-GB" b="0" i="0" dirty="0">
                <a:solidFill>
                  <a:srgbClr val="000000"/>
                </a:solidFill>
                <a:effectLst/>
                <a:latin typeface="Open Sans" panose="020B0606030504020204" pitchFamily="34" charset="0"/>
              </a:rPr>
              <a:t>. </a:t>
            </a:r>
          </a:p>
          <a:p>
            <a:r>
              <a:rPr lang="en-GB" b="0" i="0" dirty="0">
                <a:solidFill>
                  <a:srgbClr val="000000"/>
                </a:solidFill>
                <a:effectLst/>
                <a:latin typeface="Open Sans" panose="020B0606030504020204" pitchFamily="34" charset="0"/>
              </a:rPr>
              <a:t>Donec id </a:t>
            </a:r>
            <a:r>
              <a:rPr lang="en-GB" b="0" i="0" dirty="0" err="1">
                <a:solidFill>
                  <a:srgbClr val="000000"/>
                </a:solidFill>
                <a:effectLst/>
                <a:latin typeface="Open Sans" panose="020B0606030504020204" pitchFamily="34" charset="0"/>
              </a:rPr>
              <a:t>neque</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est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malesuada</a:t>
            </a:r>
            <a:r>
              <a:rPr lang="en-GB" b="0" i="0" dirty="0">
                <a:solidFill>
                  <a:srgbClr val="000000"/>
                </a:solidFill>
                <a:effectLst/>
                <a:latin typeface="Open Sans" panose="020B0606030504020204" pitchFamily="34" charset="0"/>
              </a:rPr>
              <a:t> dictum </a:t>
            </a:r>
            <a:r>
              <a:rPr lang="en-GB" b="0" i="0" dirty="0" err="1">
                <a:solidFill>
                  <a:srgbClr val="000000"/>
                </a:solidFill>
                <a:effectLst/>
                <a:latin typeface="Open Sans" panose="020B0606030504020204" pitchFamily="34" charset="0"/>
              </a:rPr>
              <a:t>eu</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sed</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mauris</a:t>
            </a:r>
            <a:r>
              <a:rPr lang="en-GB" b="0" i="0" dirty="0">
                <a:solidFill>
                  <a:srgbClr val="000000"/>
                </a:solidFill>
                <a:effectLst/>
                <a:latin typeface="Open Sans" panose="020B0606030504020204" pitchFamily="34" charset="0"/>
              </a:rPr>
              <a:t>.</a:t>
            </a:r>
            <a:endParaRPr lang="en-GB" dirty="0">
              <a:solidFill>
                <a:srgbClr val="1E2522"/>
              </a:solidFill>
              <a:effectLst/>
              <a:latin typeface="Trebuchet MS" panose="020B0703020202090204" pitchFamily="34" charset="0"/>
            </a:endParaRPr>
          </a:p>
        </p:txBody>
      </p:sp>
      <p:sp>
        <p:nvSpPr>
          <p:cNvPr id="17" name="Text Placeholder 18">
            <a:extLst>
              <a:ext uri="{FF2B5EF4-FFF2-40B4-BE49-F238E27FC236}">
                <a16:creationId xmlns:a16="http://schemas.microsoft.com/office/drawing/2014/main" id="{BC179B96-FC4E-5F4A-9EAB-C6E8D9AB7E51}"/>
              </a:ext>
            </a:extLst>
          </p:cNvPr>
          <p:cNvSpPr>
            <a:spLocks noGrp="1"/>
          </p:cNvSpPr>
          <p:nvPr>
            <p:ph type="body" sz="quarter" idx="15" hasCustomPrompt="1"/>
          </p:nvPr>
        </p:nvSpPr>
        <p:spPr>
          <a:xfrm>
            <a:off x="859953" y="1108086"/>
            <a:ext cx="3844625" cy="1312802"/>
          </a:xfrm>
        </p:spPr>
        <p:txBody>
          <a:bodyPr wrap="square" lIns="36000" tIns="0" anchor="t">
            <a:noAutofit/>
          </a:bodyPr>
          <a:lstStyle>
            <a:lvl1pPr>
              <a:lnSpc>
                <a:spcPct val="100000"/>
              </a:lnSpc>
              <a:defRPr lang="en-GB" sz="3200" b="1" i="0" smtClean="0">
                <a:solidFill>
                  <a:schemeClr val="bg1"/>
                </a:solidFill>
                <a:effectLst/>
              </a:defRPr>
            </a:lvl1pPr>
          </a:lstStyle>
          <a:p>
            <a:r>
              <a:rPr lang="en-GB" dirty="0">
                <a:solidFill>
                  <a:srgbClr val="1E2522"/>
                </a:solidFill>
                <a:effectLst/>
                <a:latin typeface="Trebuchet MS" panose="020B0703020202090204" pitchFamily="34" charset="0"/>
              </a:rPr>
              <a:t>This is a small title example</a:t>
            </a:r>
          </a:p>
        </p:txBody>
      </p:sp>
      <p:pic>
        <p:nvPicPr>
          <p:cNvPr id="18" name="Picture 17" descr="Icon&#10;&#10;Description automatically generated">
            <a:extLst>
              <a:ext uri="{FF2B5EF4-FFF2-40B4-BE49-F238E27FC236}">
                <a16:creationId xmlns:a16="http://schemas.microsoft.com/office/drawing/2014/main" id="{7C4CC7D2-8620-B344-8C94-D4E1B30283F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2275" y="120575"/>
            <a:ext cx="1159876" cy="1076400"/>
          </a:xfrm>
          <a:prstGeom prst="rect">
            <a:avLst/>
          </a:prstGeom>
        </p:spPr>
      </p:pic>
    </p:spTree>
    <p:extLst>
      <p:ext uri="{BB962C8B-B14F-4D97-AF65-F5344CB8AC3E}">
        <p14:creationId xmlns:p14="http://schemas.microsoft.com/office/powerpoint/2010/main" val="38601450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1 text with custom content">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dirty="0"/>
          </a:p>
        </p:txBody>
      </p:sp>
      <p:sp>
        <p:nvSpPr>
          <p:cNvPr id="17" name="Text Placeholder 18">
            <a:extLst>
              <a:ext uri="{FF2B5EF4-FFF2-40B4-BE49-F238E27FC236}">
                <a16:creationId xmlns:a16="http://schemas.microsoft.com/office/drawing/2014/main" id="{BC179B96-FC4E-5F4A-9EAB-C6E8D9AB7E51}"/>
              </a:ext>
            </a:extLst>
          </p:cNvPr>
          <p:cNvSpPr>
            <a:spLocks noGrp="1"/>
          </p:cNvSpPr>
          <p:nvPr>
            <p:ph type="body" sz="quarter" idx="15" hasCustomPrompt="1"/>
          </p:nvPr>
        </p:nvSpPr>
        <p:spPr>
          <a:xfrm>
            <a:off x="859953" y="980728"/>
            <a:ext cx="3844625" cy="3482591"/>
          </a:xfrm>
        </p:spPr>
        <p:txBody>
          <a:bodyPr wrap="square" lIns="36000" anchor="t">
            <a:noAutofit/>
          </a:bodyPr>
          <a:lstStyle>
            <a:lvl1pPr>
              <a:lnSpc>
                <a:spcPct val="100000"/>
              </a:lnSpc>
              <a:defRPr lang="en-GB" sz="5400" b="1" i="0" smtClean="0">
                <a:solidFill>
                  <a:schemeClr val="tx2"/>
                </a:solidFill>
                <a:effectLst/>
              </a:defRPr>
            </a:lvl1pPr>
          </a:lstStyle>
          <a:p>
            <a:r>
              <a:rPr lang="en-GB" dirty="0">
                <a:solidFill>
                  <a:srgbClr val="1E2522"/>
                </a:solidFill>
                <a:effectLst/>
                <a:latin typeface="Trebuchet MS" panose="020B0703020202090204" pitchFamily="34" charset="0"/>
              </a:rPr>
              <a:t>This is a large title example</a:t>
            </a:r>
          </a:p>
        </p:txBody>
      </p:sp>
      <p:sp>
        <p:nvSpPr>
          <p:cNvPr id="10" name="Text Placeholder 18">
            <a:extLst>
              <a:ext uri="{FF2B5EF4-FFF2-40B4-BE49-F238E27FC236}">
                <a16:creationId xmlns:a16="http://schemas.microsoft.com/office/drawing/2014/main" id="{50E34ED3-1838-F248-B3D0-D7B3135FAD5C}"/>
              </a:ext>
            </a:extLst>
          </p:cNvPr>
          <p:cNvSpPr>
            <a:spLocks noGrp="1"/>
          </p:cNvSpPr>
          <p:nvPr>
            <p:ph type="body" sz="quarter" idx="13" hasCustomPrompt="1"/>
          </p:nvPr>
        </p:nvSpPr>
        <p:spPr>
          <a:xfrm>
            <a:off x="867993" y="4735651"/>
            <a:ext cx="3844625" cy="952362"/>
          </a:xfrm>
        </p:spPr>
        <p:txBody>
          <a:bodyPr wrap="square" lIns="36000">
            <a:noAutofit/>
          </a:bodyPr>
          <a:lstStyle>
            <a:lvl1pPr>
              <a:lnSpc>
                <a:spcPct val="100000"/>
              </a:lnSpc>
              <a:defRPr lang="en-GB" b="0" i="0" smtClean="0">
                <a:solidFill>
                  <a:schemeClr val="tx1"/>
                </a:solidFill>
                <a:effectLst/>
                <a:latin typeface="Trebuchet MS" panose="020B0703020202090204" pitchFamily="34" charset="0"/>
              </a:defRPr>
            </a:lvl1pPr>
          </a:lstStyle>
          <a:p>
            <a:r>
              <a:rPr lang="en-GB" b="0" i="0" dirty="0">
                <a:solidFill>
                  <a:srgbClr val="000000"/>
                </a:solidFill>
                <a:effectLst/>
                <a:latin typeface="Open Sans" panose="020B0606030504020204" pitchFamily="34" charset="0"/>
              </a:rPr>
              <a:t>Mix and match text options with image layouts as needed. </a:t>
            </a:r>
            <a:endParaRPr lang="en-GB" dirty="0">
              <a:solidFill>
                <a:srgbClr val="1E2522"/>
              </a:solidFill>
              <a:effectLst/>
              <a:latin typeface="Trebuchet MS" panose="020B0703020202090204" pitchFamily="34" charset="0"/>
            </a:endParaRPr>
          </a:p>
        </p:txBody>
      </p:sp>
      <p:sp>
        <p:nvSpPr>
          <p:cNvPr id="4" name="Content Placeholder 3">
            <a:extLst>
              <a:ext uri="{FF2B5EF4-FFF2-40B4-BE49-F238E27FC236}">
                <a16:creationId xmlns:a16="http://schemas.microsoft.com/office/drawing/2014/main" id="{A33892E6-FBBE-E144-A352-4AE47379E717}"/>
              </a:ext>
            </a:extLst>
          </p:cNvPr>
          <p:cNvSpPr>
            <a:spLocks noGrp="1"/>
          </p:cNvSpPr>
          <p:nvPr>
            <p:ph sz="quarter" idx="17" hasCustomPrompt="1"/>
          </p:nvPr>
        </p:nvSpPr>
        <p:spPr>
          <a:xfrm>
            <a:off x="5231904" y="1196975"/>
            <a:ext cx="6119813" cy="4491038"/>
          </a:xfrm>
        </p:spPr>
        <p:txBody>
          <a:bodyPr/>
          <a:lstStyle/>
          <a:p>
            <a:pPr lvl="0"/>
            <a:r>
              <a:rPr lang="en-GB" dirty="0"/>
              <a:t>Add content here…</a:t>
            </a:r>
            <a:endParaRPr lang="en-US" dirty="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Tree>
    <p:extLst>
      <p:ext uri="{BB962C8B-B14F-4D97-AF65-F5344CB8AC3E}">
        <p14:creationId xmlns:p14="http://schemas.microsoft.com/office/powerpoint/2010/main" val="24562168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2 text with custom content opt.2">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dirty="0"/>
          </a:p>
        </p:txBody>
      </p:sp>
      <p:sp>
        <p:nvSpPr>
          <p:cNvPr id="17" name="Text Placeholder 18">
            <a:extLst>
              <a:ext uri="{FF2B5EF4-FFF2-40B4-BE49-F238E27FC236}">
                <a16:creationId xmlns:a16="http://schemas.microsoft.com/office/drawing/2014/main" id="{BC179B96-FC4E-5F4A-9EAB-C6E8D9AB7E51}"/>
              </a:ext>
            </a:extLst>
          </p:cNvPr>
          <p:cNvSpPr>
            <a:spLocks noGrp="1"/>
          </p:cNvSpPr>
          <p:nvPr>
            <p:ph type="body" sz="quarter" idx="15" hasCustomPrompt="1"/>
          </p:nvPr>
        </p:nvSpPr>
        <p:spPr>
          <a:xfrm>
            <a:off x="859953" y="980728"/>
            <a:ext cx="3844625" cy="3482591"/>
          </a:xfrm>
        </p:spPr>
        <p:txBody>
          <a:bodyPr wrap="square" lIns="36000" anchor="t">
            <a:noAutofit/>
          </a:bodyPr>
          <a:lstStyle>
            <a:lvl1pPr>
              <a:lnSpc>
                <a:spcPct val="100000"/>
              </a:lnSpc>
              <a:defRPr lang="en-GB" sz="5400" b="1" i="0" smtClean="0">
                <a:solidFill>
                  <a:schemeClr val="tx2"/>
                </a:solidFill>
                <a:effectLst/>
              </a:defRPr>
            </a:lvl1pPr>
          </a:lstStyle>
          <a:p>
            <a:r>
              <a:rPr lang="en-GB" dirty="0">
                <a:solidFill>
                  <a:srgbClr val="1E2522"/>
                </a:solidFill>
                <a:effectLst/>
                <a:latin typeface="Trebuchet MS" panose="020B0703020202090204" pitchFamily="34" charset="0"/>
              </a:rPr>
              <a:t>This is a large title example</a:t>
            </a:r>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4" name="Content Placeholder 3">
            <a:extLst>
              <a:ext uri="{FF2B5EF4-FFF2-40B4-BE49-F238E27FC236}">
                <a16:creationId xmlns:a16="http://schemas.microsoft.com/office/drawing/2014/main" id="{A33892E6-FBBE-E144-A352-4AE47379E717}"/>
              </a:ext>
            </a:extLst>
          </p:cNvPr>
          <p:cNvSpPr>
            <a:spLocks noGrp="1"/>
          </p:cNvSpPr>
          <p:nvPr>
            <p:ph sz="quarter" idx="17" hasCustomPrompt="1"/>
          </p:nvPr>
        </p:nvSpPr>
        <p:spPr>
          <a:xfrm>
            <a:off x="5231904" y="1196975"/>
            <a:ext cx="6119813" cy="4491038"/>
          </a:xfrm>
        </p:spPr>
        <p:txBody>
          <a:bodyPr/>
          <a:lstStyle/>
          <a:p>
            <a:pPr lvl="0"/>
            <a:r>
              <a:rPr lang="en-GB" dirty="0"/>
              <a:t>Add content here…</a:t>
            </a:r>
            <a:endParaRPr lang="en-US" dirty="0"/>
          </a:p>
        </p:txBody>
      </p:sp>
      <p:pic>
        <p:nvPicPr>
          <p:cNvPr id="6" name="Picture 5">
            <a:extLst>
              <a:ext uri="{FF2B5EF4-FFF2-40B4-BE49-F238E27FC236}">
                <a16:creationId xmlns:a16="http://schemas.microsoft.com/office/drawing/2014/main" id="{8C2AB473-2644-1845-8B13-F03603AC125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2366956">
            <a:off x="-2296730" y="4000162"/>
            <a:ext cx="7668468" cy="2906416"/>
          </a:xfrm>
          <a:prstGeom prst="rect">
            <a:avLst/>
          </a:prstGeom>
        </p:spPr>
      </p:pic>
    </p:spTree>
    <p:extLst>
      <p:ext uri="{BB962C8B-B14F-4D97-AF65-F5344CB8AC3E}">
        <p14:creationId xmlns:p14="http://schemas.microsoft.com/office/powerpoint/2010/main" val="970749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1 text with large image">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dirty="0"/>
          </a:p>
        </p:txBody>
      </p:sp>
      <p:sp>
        <p:nvSpPr>
          <p:cNvPr id="17" name="Text Placeholder 18">
            <a:extLst>
              <a:ext uri="{FF2B5EF4-FFF2-40B4-BE49-F238E27FC236}">
                <a16:creationId xmlns:a16="http://schemas.microsoft.com/office/drawing/2014/main" id="{BC179B96-FC4E-5F4A-9EAB-C6E8D9AB7E51}"/>
              </a:ext>
            </a:extLst>
          </p:cNvPr>
          <p:cNvSpPr>
            <a:spLocks noGrp="1"/>
          </p:cNvSpPr>
          <p:nvPr>
            <p:ph type="body" sz="quarter" idx="15" hasCustomPrompt="1"/>
          </p:nvPr>
        </p:nvSpPr>
        <p:spPr>
          <a:xfrm>
            <a:off x="861916" y="980728"/>
            <a:ext cx="3844625" cy="3482591"/>
          </a:xfrm>
        </p:spPr>
        <p:txBody>
          <a:bodyPr wrap="square" lIns="36000" anchor="t">
            <a:noAutofit/>
          </a:bodyPr>
          <a:lstStyle>
            <a:lvl1pPr>
              <a:lnSpc>
                <a:spcPct val="100000"/>
              </a:lnSpc>
              <a:defRPr lang="en-GB" sz="5400" b="1" i="0" smtClean="0">
                <a:solidFill>
                  <a:schemeClr val="accent1"/>
                </a:solidFill>
                <a:effectLst/>
              </a:defRPr>
            </a:lvl1pPr>
          </a:lstStyle>
          <a:p>
            <a:r>
              <a:rPr lang="en-GB" dirty="0">
                <a:solidFill>
                  <a:srgbClr val="1E2522"/>
                </a:solidFill>
                <a:effectLst/>
                <a:latin typeface="Trebuchet MS" panose="020B0703020202090204" pitchFamily="34" charset="0"/>
              </a:rPr>
              <a:t>This is a large title example</a:t>
            </a:r>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10" name="Text Placeholder 18">
            <a:extLst>
              <a:ext uri="{FF2B5EF4-FFF2-40B4-BE49-F238E27FC236}">
                <a16:creationId xmlns:a16="http://schemas.microsoft.com/office/drawing/2014/main" id="{50E34ED3-1838-F248-B3D0-D7B3135FAD5C}"/>
              </a:ext>
            </a:extLst>
          </p:cNvPr>
          <p:cNvSpPr>
            <a:spLocks noGrp="1"/>
          </p:cNvSpPr>
          <p:nvPr>
            <p:ph type="body" sz="quarter" idx="13" hasCustomPrompt="1"/>
          </p:nvPr>
        </p:nvSpPr>
        <p:spPr>
          <a:xfrm>
            <a:off x="861916" y="4735677"/>
            <a:ext cx="3844625" cy="952362"/>
          </a:xfrm>
        </p:spPr>
        <p:txBody>
          <a:bodyPr wrap="square" lIns="36000">
            <a:noAutofit/>
          </a:bodyPr>
          <a:lstStyle>
            <a:lvl1pPr>
              <a:lnSpc>
                <a:spcPct val="100000"/>
              </a:lnSpc>
              <a:defRPr lang="en-GB" b="0" i="0" smtClean="0">
                <a:solidFill>
                  <a:schemeClr val="tx1"/>
                </a:solidFill>
                <a:effectLst/>
                <a:latin typeface="Trebuchet MS" panose="020B0703020202090204" pitchFamily="34" charset="0"/>
              </a:defRPr>
            </a:lvl1pPr>
          </a:lstStyle>
          <a:p>
            <a:r>
              <a:rPr lang="en-GB" b="0" i="0" dirty="0">
                <a:solidFill>
                  <a:srgbClr val="000000"/>
                </a:solidFill>
                <a:effectLst/>
                <a:latin typeface="Open Sans" panose="020B0606030504020204" pitchFamily="34" charset="0"/>
              </a:rPr>
              <a:t>Mix and match text options with image layouts as needed. </a:t>
            </a:r>
            <a:endParaRPr lang="en-GB" dirty="0">
              <a:solidFill>
                <a:srgbClr val="1E2522"/>
              </a:solidFill>
              <a:effectLst/>
              <a:latin typeface="Trebuchet MS" panose="020B0703020202090204" pitchFamily="34" charset="0"/>
            </a:endParaRPr>
          </a:p>
        </p:txBody>
      </p:sp>
      <p:sp>
        <p:nvSpPr>
          <p:cNvPr id="3" name="Picture Placeholder 2">
            <a:extLst>
              <a:ext uri="{FF2B5EF4-FFF2-40B4-BE49-F238E27FC236}">
                <a16:creationId xmlns:a16="http://schemas.microsoft.com/office/drawing/2014/main" id="{EEB06F31-0267-F742-85FC-5BAC6C360DFA}"/>
              </a:ext>
            </a:extLst>
          </p:cNvPr>
          <p:cNvSpPr>
            <a:spLocks noGrp="1"/>
          </p:cNvSpPr>
          <p:nvPr>
            <p:ph type="pic" sz="quarter" idx="16" hasCustomPrompt="1"/>
          </p:nvPr>
        </p:nvSpPr>
        <p:spPr>
          <a:xfrm>
            <a:off x="5231904" y="1206827"/>
            <a:ext cx="6120309" cy="4495499"/>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Tree>
    <p:extLst>
      <p:ext uri="{BB962C8B-B14F-4D97-AF65-F5344CB8AC3E}">
        <p14:creationId xmlns:p14="http://schemas.microsoft.com/office/powerpoint/2010/main" val="3450042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2 text with large image opt.2">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dirty="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3" name="Picture Placeholder 2">
            <a:extLst>
              <a:ext uri="{FF2B5EF4-FFF2-40B4-BE49-F238E27FC236}">
                <a16:creationId xmlns:a16="http://schemas.microsoft.com/office/drawing/2014/main" id="{EEB06F31-0267-F742-85FC-5BAC6C360DFA}"/>
              </a:ext>
            </a:extLst>
          </p:cNvPr>
          <p:cNvSpPr>
            <a:spLocks noGrp="1"/>
          </p:cNvSpPr>
          <p:nvPr>
            <p:ph type="pic" sz="quarter" idx="16" hasCustomPrompt="1"/>
          </p:nvPr>
        </p:nvSpPr>
        <p:spPr>
          <a:xfrm>
            <a:off x="5231904" y="1206827"/>
            <a:ext cx="6120309" cy="5651173"/>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9" name="Text Placeholder 18">
            <a:extLst>
              <a:ext uri="{FF2B5EF4-FFF2-40B4-BE49-F238E27FC236}">
                <a16:creationId xmlns:a16="http://schemas.microsoft.com/office/drawing/2014/main" id="{F6DB4F5A-0AF6-DD49-9D19-2DF0376EE662}"/>
              </a:ext>
            </a:extLst>
          </p:cNvPr>
          <p:cNvSpPr>
            <a:spLocks noGrp="1"/>
          </p:cNvSpPr>
          <p:nvPr>
            <p:ph type="body" sz="quarter" idx="15" hasCustomPrompt="1"/>
          </p:nvPr>
        </p:nvSpPr>
        <p:spPr>
          <a:xfrm>
            <a:off x="861916" y="980728"/>
            <a:ext cx="3844625" cy="3482591"/>
          </a:xfrm>
        </p:spPr>
        <p:txBody>
          <a:bodyPr wrap="square" lIns="36000" anchor="t">
            <a:noAutofit/>
          </a:bodyPr>
          <a:lstStyle>
            <a:lvl1pPr>
              <a:lnSpc>
                <a:spcPct val="100000"/>
              </a:lnSpc>
              <a:defRPr lang="en-GB" sz="5400" b="1" i="0" smtClean="0">
                <a:solidFill>
                  <a:schemeClr val="accent1"/>
                </a:solidFill>
                <a:effectLst/>
              </a:defRPr>
            </a:lvl1pPr>
          </a:lstStyle>
          <a:p>
            <a:r>
              <a:rPr lang="en-GB" dirty="0">
                <a:solidFill>
                  <a:srgbClr val="1E2522"/>
                </a:solidFill>
                <a:effectLst/>
                <a:latin typeface="Trebuchet MS" panose="020B0703020202090204" pitchFamily="34" charset="0"/>
              </a:rPr>
              <a:t>This is a large title example</a:t>
            </a:r>
          </a:p>
        </p:txBody>
      </p:sp>
      <p:sp>
        <p:nvSpPr>
          <p:cNvPr id="11" name="Text Placeholder 18">
            <a:extLst>
              <a:ext uri="{FF2B5EF4-FFF2-40B4-BE49-F238E27FC236}">
                <a16:creationId xmlns:a16="http://schemas.microsoft.com/office/drawing/2014/main" id="{E86BA6EF-8197-E94B-953F-5189B09C8597}"/>
              </a:ext>
            </a:extLst>
          </p:cNvPr>
          <p:cNvSpPr>
            <a:spLocks noGrp="1"/>
          </p:cNvSpPr>
          <p:nvPr>
            <p:ph type="body" sz="quarter" idx="13" hasCustomPrompt="1"/>
          </p:nvPr>
        </p:nvSpPr>
        <p:spPr>
          <a:xfrm>
            <a:off x="861916" y="4735677"/>
            <a:ext cx="3844625" cy="952362"/>
          </a:xfrm>
        </p:spPr>
        <p:txBody>
          <a:bodyPr wrap="square" lIns="36000">
            <a:noAutofit/>
          </a:bodyPr>
          <a:lstStyle>
            <a:lvl1pPr>
              <a:lnSpc>
                <a:spcPct val="100000"/>
              </a:lnSpc>
              <a:defRPr lang="en-GB" b="0" i="0" smtClean="0">
                <a:solidFill>
                  <a:schemeClr val="tx1"/>
                </a:solidFill>
                <a:effectLst/>
                <a:latin typeface="Trebuchet MS" panose="020B0703020202090204" pitchFamily="34" charset="0"/>
              </a:defRPr>
            </a:lvl1pPr>
          </a:lstStyle>
          <a:p>
            <a:r>
              <a:rPr lang="en-GB" b="0" i="0" dirty="0">
                <a:solidFill>
                  <a:srgbClr val="000000"/>
                </a:solidFill>
                <a:effectLst/>
                <a:latin typeface="Open Sans" panose="020B0606030504020204" pitchFamily="34" charset="0"/>
              </a:rPr>
              <a:t>Mix and match text options with image layouts as needed. </a:t>
            </a:r>
            <a:endParaRPr lang="en-GB" dirty="0">
              <a:solidFill>
                <a:srgbClr val="1E2522"/>
              </a:solidFill>
              <a:effectLst/>
              <a:latin typeface="Trebuchet MS" panose="020B0703020202090204" pitchFamily="34" charset="0"/>
            </a:endParaRPr>
          </a:p>
        </p:txBody>
      </p:sp>
    </p:spTree>
    <p:extLst>
      <p:ext uri="{BB962C8B-B14F-4D97-AF65-F5344CB8AC3E}">
        <p14:creationId xmlns:p14="http://schemas.microsoft.com/office/powerpoint/2010/main" val="40315988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3 text with 2 images">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dirty="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9" name="Text Placeholder 18">
            <a:extLst>
              <a:ext uri="{FF2B5EF4-FFF2-40B4-BE49-F238E27FC236}">
                <a16:creationId xmlns:a16="http://schemas.microsoft.com/office/drawing/2014/main" id="{8CB74D29-2154-9943-A417-C753E35DBB1B}"/>
              </a:ext>
            </a:extLst>
          </p:cNvPr>
          <p:cNvSpPr>
            <a:spLocks noGrp="1"/>
          </p:cNvSpPr>
          <p:nvPr>
            <p:ph type="body" sz="quarter" idx="13" hasCustomPrompt="1"/>
          </p:nvPr>
        </p:nvSpPr>
        <p:spPr>
          <a:xfrm>
            <a:off x="859953" y="3573016"/>
            <a:ext cx="3844625" cy="2592834"/>
          </a:xfrm>
        </p:spPr>
        <p:txBody>
          <a:bodyPr wrap="square" lIns="36000">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solidFill>
                  <a:schemeClr val="tx1"/>
                </a:solidFill>
                <a:effectLst/>
                <a:latin typeface="+mn-l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0" i="0" dirty="0">
                <a:solidFill>
                  <a:srgbClr val="000000"/>
                </a:solidFill>
                <a:effectLst/>
                <a:latin typeface="Open Sans" panose="020B0606030504020204" pitchFamily="34" charset="0"/>
              </a:rPr>
              <a:t>Mix and match text options with image layouts as needed. Lorem ipsum </a:t>
            </a:r>
            <a:r>
              <a:rPr lang="en-GB" b="0" i="0" dirty="0" err="1">
                <a:solidFill>
                  <a:srgbClr val="000000"/>
                </a:solidFill>
                <a:effectLst/>
                <a:latin typeface="Open Sans" panose="020B0606030504020204" pitchFamily="34" charset="0"/>
              </a:rPr>
              <a:t>dolor</a:t>
            </a:r>
            <a:r>
              <a:rPr lang="en-GB" b="0" i="0" dirty="0">
                <a:solidFill>
                  <a:srgbClr val="000000"/>
                </a:solidFill>
                <a:effectLst/>
                <a:latin typeface="Open Sans" panose="020B0606030504020204" pitchFamily="34" charset="0"/>
              </a:rPr>
              <a:t> sit </a:t>
            </a:r>
            <a:r>
              <a:rPr lang="en-GB" b="0" i="0" dirty="0" err="1">
                <a:solidFill>
                  <a:srgbClr val="000000"/>
                </a:solidFill>
                <a:effectLst/>
                <a:latin typeface="Open Sans" panose="020B0606030504020204" pitchFamily="34" charset="0"/>
              </a:rPr>
              <a:t>amet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consectetur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adipiscing</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elit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Sed</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tristique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mauris</a:t>
            </a:r>
            <a:r>
              <a:rPr lang="en-GB" b="0" i="0" dirty="0">
                <a:solidFill>
                  <a:srgbClr val="000000"/>
                </a:solidFill>
                <a:effectLst/>
                <a:latin typeface="Open Sans" panose="020B0606030504020204" pitchFamily="34" charset="0"/>
              </a:rPr>
              <a:t> at </a:t>
            </a:r>
            <a:r>
              <a:rPr lang="en-GB" b="0" i="0" dirty="0" err="1">
                <a:solidFill>
                  <a:srgbClr val="000000"/>
                </a:solidFill>
                <a:effectLst/>
                <a:latin typeface="Open Sans" panose="020B0606030504020204" pitchFamily="34" charset="0"/>
              </a:rPr>
              <a:t>fringilla</a:t>
            </a:r>
            <a:r>
              <a:rPr lang="en-GB" b="0" i="0" dirty="0">
                <a:solidFill>
                  <a:srgbClr val="000000"/>
                </a:solidFill>
                <a:effectLst/>
                <a:latin typeface="Open Sans" panose="020B0606030504020204" pitchFamily="34" charset="0"/>
              </a:rPr>
              <a:t>.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tristique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sollicitudin</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lectus</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laoreet</a:t>
            </a:r>
            <a:r>
              <a:rPr lang="en-GB" b="0" i="0" dirty="0">
                <a:solidFill>
                  <a:srgbClr val="000000"/>
                </a:solidFill>
                <a:effectLst/>
                <a:latin typeface="Open Sans" panose="020B0606030504020204" pitchFamily="34" charset="0"/>
              </a:rPr>
              <a:t>. Vestibulum </a:t>
            </a:r>
            <a:r>
              <a:rPr lang="en-GB" b="0" i="0" dirty="0" err="1">
                <a:solidFill>
                  <a:srgbClr val="000000"/>
                </a:solidFill>
                <a:effectLst/>
                <a:latin typeface="Open Sans" panose="020B0606030504020204" pitchFamily="34" charset="0"/>
              </a:rPr>
              <a:t>pretium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purus</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lectus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dapibus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nec</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porttitor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odio</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placerat</a:t>
            </a:r>
            <a:r>
              <a:rPr lang="en-GB" b="0" i="0" dirty="0">
                <a:solidFill>
                  <a:srgbClr val="000000"/>
                </a:solidFill>
                <a:effectLst/>
                <a:latin typeface="Open Sans" panose="020B0606030504020204" pitchFamily="34" charset="0"/>
              </a:rPr>
              <a:t>.</a:t>
            </a:r>
            <a:endParaRPr lang="en-GB" dirty="0">
              <a:solidFill>
                <a:srgbClr val="1E2522"/>
              </a:solidFill>
              <a:effectLst/>
              <a:latin typeface="Trebuchet MS" panose="020B0703020202090204" pitchFamily="34" charset="0"/>
            </a:endParaRPr>
          </a:p>
        </p:txBody>
      </p:sp>
      <p:sp>
        <p:nvSpPr>
          <p:cNvPr id="11" name="Text Placeholder 18">
            <a:extLst>
              <a:ext uri="{FF2B5EF4-FFF2-40B4-BE49-F238E27FC236}">
                <a16:creationId xmlns:a16="http://schemas.microsoft.com/office/drawing/2014/main" id="{D04536B7-53D2-7241-97B9-CC9EEA7A8C80}"/>
              </a:ext>
            </a:extLst>
          </p:cNvPr>
          <p:cNvSpPr>
            <a:spLocks noGrp="1"/>
          </p:cNvSpPr>
          <p:nvPr>
            <p:ph type="body" sz="quarter" idx="15" hasCustomPrompt="1"/>
          </p:nvPr>
        </p:nvSpPr>
        <p:spPr>
          <a:xfrm>
            <a:off x="859953" y="1097790"/>
            <a:ext cx="3844625" cy="2187194"/>
          </a:xfrm>
        </p:spPr>
        <p:txBody>
          <a:bodyPr wrap="square" lIns="36000" tIns="0" anchor="t">
            <a:noAutofit/>
          </a:bodyPr>
          <a:lstStyle>
            <a:lvl1pPr>
              <a:lnSpc>
                <a:spcPct val="100000"/>
              </a:lnSpc>
              <a:defRPr lang="en-GB" sz="4000" b="1" i="0" smtClean="0">
                <a:solidFill>
                  <a:srgbClr val="003D42"/>
                </a:solidFill>
                <a:effectLst/>
              </a:defRPr>
            </a:lvl1pPr>
          </a:lstStyle>
          <a:p>
            <a:r>
              <a:rPr lang="en-GB" dirty="0">
                <a:solidFill>
                  <a:srgbClr val="1E2522"/>
                </a:solidFill>
                <a:effectLst/>
                <a:latin typeface="Trebuchet MS" panose="020B0703020202090204" pitchFamily="34" charset="0"/>
              </a:rPr>
              <a:t>This is a medium title example</a:t>
            </a:r>
          </a:p>
        </p:txBody>
      </p:sp>
      <p:sp>
        <p:nvSpPr>
          <p:cNvPr id="12" name="Picture Placeholder 2">
            <a:extLst>
              <a:ext uri="{FF2B5EF4-FFF2-40B4-BE49-F238E27FC236}">
                <a16:creationId xmlns:a16="http://schemas.microsoft.com/office/drawing/2014/main" id="{8988BC9F-16B9-B448-B3DA-BC3DA05B0E16}"/>
              </a:ext>
            </a:extLst>
          </p:cNvPr>
          <p:cNvSpPr>
            <a:spLocks noGrp="1"/>
          </p:cNvSpPr>
          <p:nvPr>
            <p:ph type="pic" sz="quarter" idx="17" hasCustomPrompt="1"/>
          </p:nvPr>
        </p:nvSpPr>
        <p:spPr>
          <a:xfrm>
            <a:off x="8276407" y="1206827"/>
            <a:ext cx="3075806" cy="4959023"/>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15" name="Picture Placeholder 2">
            <a:extLst>
              <a:ext uri="{FF2B5EF4-FFF2-40B4-BE49-F238E27FC236}">
                <a16:creationId xmlns:a16="http://schemas.microsoft.com/office/drawing/2014/main" id="{02807D56-7557-0549-9BC5-31D7EF0F6AC8}"/>
              </a:ext>
            </a:extLst>
          </p:cNvPr>
          <p:cNvSpPr>
            <a:spLocks noGrp="1"/>
          </p:cNvSpPr>
          <p:nvPr>
            <p:ph type="pic" sz="quarter" idx="18" hasCustomPrompt="1"/>
          </p:nvPr>
        </p:nvSpPr>
        <p:spPr>
          <a:xfrm>
            <a:off x="4974407" y="1206827"/>
            <a:ext cx="3075806" cy="4959023"/>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Tree>
    <p:extLst>
      <p:ext uri="{BB962C8B-B14F-4D97-AF65-F5344CB8AC3E}">
        <p14:creationId xmlns:p14="http://schemas.microsoft.com/office/powerpoint/2010/main" val="10107606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7.4 text with 3 images">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dirty="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9" name="Text Placeholder 18">
            <a:extLst>
              <a:ext uri="{FF2B5EF4-FFF2-40B4-BE49-F238E27FC236}">
                <a16:creationId xmlns:a16="http://schemas.microsoft.com/office/drawing/2014/main" id="{8CB74D29-2154-9943-A417-C753E35DBB1B}"/>
              </a:ext>
            </a:extLst>
          </p:cNvPr>
          <p:cNvSpPr>
            <a:spLocks noGrp="1"/>
          </p:cNvSpPr>
          <p:nvPr>
            <p:ph type="body" sz="quarter" idx="13" hasCustomPrompt="1"/>
          </p:nvPr>
        </p:nvSpPr>
        <p:spPr>
          <a:xfrm>
            <a:off x="859953" y="2498206"/>
            <a:ext cx="3844625" cy="3667644"/>
          </a:xfrm>
        </p:spPr>
        <p:txBody>
          <a:bodyPr wrap="square" lIns="36000">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solidFill>
                  <a:schemeClr val="tx1"/>
                </a:solidFill>
                <a:effectLs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0" i="0" dirty="0">
                <a:solidFill>
                  <a:srgbClr val="000000"/>
                </a:solidFill>
                <a:effectLst/>
                <a:latin typeface="Open Sans" panose="020B0606030504020204" pitchFamily="34" charset="0"/>
              </a:rPr>
              <a:t>Mix and match text options with image layouts as needed. Lorem ipsum </a:t>
            </a:r>
            <a:r>
              <a:rPr lang="en-GB" b="0" i="0" dirty="0" err="1">
                <a:solidFill>
                  <a:srgbClr val="000000"/>
                </a:solidFill>
                <a:effectLst/>
                <a:latin typeface="Open Sans" panose="020B0606030504020204" pitchFamily="34" charset="0"/>
              </a:rPr>
              <a:t>dolor</a:t>
            </a:r>
            <a:r>
              <a:rPr lang="en-GB" b="0" i="0" dirty="0">
                <a:solidFill>
                  <a:srgbClr val="000000"/>
                </a:solidFill>
                <a:effectLst/>
                <a:latin typeface="Open Sans" panose="020B0606030504020204" pitchFamily="34" charset="0"/>
              </a:rPr>
              <a:t> sit </a:t>
            </a:r>
            <a:r>
              <a:rPr lang="en-GB" b="0" i="0" dirty="0" err="1">
                <a:solidFill>
                  <a:srgbClr val="000000"/>
                </a:solidFill>
                <a:effectLst/>
                <a:latin typeface="Open Sans" panose="020B0606030504020204" pitchFamily="34" charset="0"/>
              </a:rPr>
              <a:t>amet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consectetur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adipiscing</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elit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Sed</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tristique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mauris</a:t>
            </a:r>
            <a:r>
              <a:rPr lang="en-GB" b="0" i="0" dirty="0">
                <a:solidFill>
                  <a:srgbClr val="000000"/>
                </a:solidFill>
                <a:effectLst/>
                <a:latin typeface="Open Sans" panose="020B0606030504020204" pitchFamily="34" charset="0"/>
              </a:rPr>
              <a:t> at </a:t>
            </a:r>
            <a:r>
              <a:rPr lang="en-GB" b="0" i="0" dirty="0" err="1">
                <a:solidFill>
                  <a:srgbClr val="000000"/>
                </a:solidFill>
                <a:effectLst/>
                <a:latin typeface="Open Sans" panose="020B0606030504020204" pitchFamily="34" charset="0"/>
              </a:rPr>
              <a:t>fringilla</a:t>
            </a:r>
            <a:r>
              <a:rPr lang="en-GB" b="0" i="0" dirty="0">
                <a:solidFill>
                  <a:srgbClr val="000000"/>
                </a:solidFill>
                <a:effectLst/>
                <a:latin typeface="Open Sans" panose="020B0606030504020204" pitchFamily="34" charset="0"/>
              </a:rPr>
              <a:t>.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tristique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sollicitudin</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lectus</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laoreet</a:t>
            </a:r>
            <a:r>
              <a:rPr lang="en-GB" b="0" i="0" dirty="0">
                <a:solidFill>
                  <a:srgbClr val="000000"/>
                </a:solidFill>
                <a:effectLst/>
                <a:latin typeface="Open Sans" panose="020B0606030504020204" pitchFamily="34" charset="0"/>
              </a:rPr>
              <a:t>. Vestibulum </a:t>
            </a:r>
            <a:r>
              <a:rPr lang="en-GB" b="0" i="0" dirty="0" err="1">
                <a:solidFill>
                  <a:srgbClr val="000000"/>
                </a:solidFill>
                <a:effectLst/>
                <a:latin typeface="Open Sans" panose="020B0606030504020204" pitchFamily="34" charset="0"/>
              </a:rPr>
              <a:t>pretium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purus</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lectus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dapibus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nec</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porttitor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odio</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placerat</a:t>
            </a:r>
            <a:r>
              <a:rPr lang="en-GB" b="0" i="0" dirty="0">
                <a:solidFill>
                  <a:srgbClr val="000000"/>
                </a:solidFill>
                <a:effectLst/>
                <a:latin typeface="Open Sans" panose="020B0606030504020204" pitchFamily="34" charset="0"/>
              </a:rPr>
              <a:t>.</a:t>
            </a:r>
            <a:endParaRPr lang="en-GB" dirty="0">
              <a:solidFill>
                <a:srgbClr val="1E2522"/>
              </a:solidFill>
              <a:effectLst/>
              <a:latin typeface="Trebuchet MS" panose="020B0703020202090204" pitchFamily="34" charset="0"/>
            </a:endParaRPr>
          </a:p>
        </p:txBody>
      </p:sp>
      <p:sp>
        <p:nvSpPr>
          <p:cNvPr id="10" name="Text Placeholder 18">
            <a:extLst>
              <a:ext uri="{FF2B5EF4-FFF2-40B4-BE49-F238E27FC236}">
                <a16:creationId xmlns:a16="http://schemas.microsoft.com/office/drawing/2014/main" id="{7E28975A-860F-BA4B-87B7-FC35CEC9CEED}"/>
              </a:ext>
            </a:extLst>
          </p:cNvPr>
          <p:cNvSpPr>
            <a:spLocks noGrp="1"/>
          </p:cNvSpPr>
          <p:nvPr>
            <p:ph type="body" sz="quarter" idx="15" hasCustomPrompt="1"/>
          </p:nvPr>
        </p:nvSpPr>
        <p:spPr>
          <a:xfrm>
            <a:off x="859953" y="1108086"/>
            <a:ext cx="3844625" cy="1312802"/>
          </a:xfrm>
        </p:spPr>
        <p:txBody>
          <a:bodyPr wrap="square" lIns="36000" tIns="0" anchor="t">
            <a:noAutofit/>
          </a:bodyPr>
          <a:lstStyle>
            <a:lvl1pPr>
              <a:lnSpc>
                <a:spcPct val="100000"/>
              </a:lnSpc>
              <a:defRPr lang="en-GB" sz="3200" b="1" i="0" smtClean="0">
                <a:solidFill>
                  <a:schemeClr val="tx2"/>
                </a:solidFill>
                <a:effectLst/>
              </a:defRPr>
            </a:lvl1pPr>
          </a:lstStyle>
          <a:p>
            <a:r>
              <a:rPr lang="en-GB" dirty="0">
                <a:solidFill>
                  <a:srgbClr val="1E2522"/>
                </a:solidFill>
                <a:effectLst/>
                <a:latin typeface="Trebuchet MS" panose="020B0703020202090204" pitchFamily="34" charset="0"/>
              </a:rPr>
              <a:t>This is a small title example</a:t>
            </a:r>
          </a:p>
        </p:txBody>
      </p:sp>
      <p:sp>
        <p:nvSpPr>
          <p:cNvPr id="14" name="Picture Placeholder 2">
            <a:extLst>
              <a:ext uri="{FF2B5EF4-FFF2-40B4-BE49-F238E27FC236}">
                <a16:creationId xmlns:a16="http://schemas.microsoft.com/office/drawing/2014/main" id="{4E493F1D-76C4-384C-867F-12DF9875DFC1}"/>
              </a:ext>
            </a:extLst>
          </p:cNvPr>
          <p:cNvSpPr>
            <a:spLocks noGrp="1"/>
          </p:cNvSpPr>
          <p:nvPr>
            <p:ph type="pic" sz="quarter" idx="16" hasCustomPrompt="1"/>
          </p:nvPr>
        </p:nvSpPr>
        <p:spPr>
          <a:xfrm>
            <a:off x="5231904" y="1206827"/>
            <a:ext cx="6120309" cy="3014261"/>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16" name="Picture Placeholder 2">
            <a:extLst>
              <a:ext uri="{FF2B5EF4-FFF2-40B4-BE49-F238E27FC236}">
                <a16:creationId xmlns:a16="http://schemas.microsoft.com/office/drawing/2014/main" id="{C4748C15-5F2F-8E43-AC8C-785380DF9945}"/>
              </a:ext>
            </a:extLst>
          </p:cNvPr>
          <p:cNvSpPr>
            <a:spLocks noGrp="1"/>
          </p:cNvSpPr>
          <p:nvPr>
            <p:ph type="pic" sz="quarter" idx="17" hasCustomPrompt="1"/>
          </p:nvPr>
        </p:nvSpPr>
        <p:spPr>
          <a:xfrm>
            <a:off x="5231904" y="4407227"/>
            <a:ext cx="2967082" cy="1758623"/>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17" name="Picture Placeholder 2">
            <a:extLst>
              <a:ext uri="{FF2B5EF4-FFF2-40B4-BE49-F238E27FC236}">
                <a16:creationId xmlns:a16="http://schemas.microsoft.com/office/drawing/2014/main" id="{D6E418B8-1339-2943-B0C5-6DF35EEAEB6D}"/>
              </a:ext>
            </a:extLst>
          </p:cNvPr>
          <p:cNvSpPr>
            <a:spLocks noGrp="1"/>
          </p:cNvSpPr>
          <p:nvPr>
            <p:ph type="pic" sz="quarter" idx="18" hasCustomPrompt="1"/>
          </p:nvPr>
        </p:nvSpPr>
        <p:spPr>
          <a:xfrm>
            <a:off x="8385128" y="4407227"/>
            <a:ext cx="2967086" cy="1758623"/>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Tree>
    <p:extLst>
      <p:ext uri="{BB962C8B-B14F-4D97-AF65-F5344CB8AC3E}">
        <p14:creationId xmlns:p14="http://schemas.microsoft.com/office/powerpoint/2010/main" val="20936454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7.5 text with 3 images opt.2">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dirty="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9" name="Text Placeholder 18">
            <a:extLst>
              <a:ext uri="{FF2B5EF4-FFF2-40B4-BE49-F238E27FC236}">
                <a16:creationId xmlns:a16="http://schemas.microsoft.com/office/drawing/2014/main" id="{8CB74D29-2154-9943-A417-C753E35DBB1B}"/>
              </a:ext>
            </a:extLst>
          </p:cNvPr>
          <p:cNvSpPr>
            <a:spLocks noGrp="1"/>
          </p:cNvSpPr>
          <p:nvPr>
            <p:ph type="body" sz="quarter" idx="13" hasCustomPrompt="1"/>
          </p:nvPr>
        </p:nvSpPr>
        <p:spPr>
          <a:xfrm>
            <a:off x="859953" y="2498206"/>
            <a:ext cx="3844625" cy="2376264"/>
          </a:xfrm>
        </p:spPr>
        <p:txBody>
          <a:bodyPr wrap="square" lIns="36000">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solidFill>
                  <a:schemeClr val="tx1"/>
                </a:solidFill>
                <a:effectLs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0" i="0" dirty="0">
                <a:solidFill>
                  <a:srgbClr val="000000"/>
                </a:solidFill>
                <a:effectLst/>
                <a:latin typeface="Open Sans" panose="020B0606030504020204" pitchFamily="34" charset="0"/>
              </a:rPr>
              <a:t>Mix and match text options with image layouts as needed. Lorem ipsum </a:t>
            </a:r>
            <a:r>
              <a:rPr lang="en-GB" b="0" i="0" dirty="0" err="1">
                <a:solidFill>
                  <a:srgbClr val="000000"/>
                </a:solidFill>
                <a:effectLst/>
                <a:latin typeface="Open Sans" panose="020B0606030504020204" pitchFamily="34" charset="0"/>
              </a:rPr>
              <a:t>dolor</a:t>
            </a:r>
            <a:r>
              <a:rPr lang="en-GB" b="0" i="0" dirty="0">
                <a:solidFill>
                  <a:srgbClr val="000000"/>
                </a:solidFill>
                <a:effectLst/>
                <a:latin typeface="Open Sans" panose="020B0606030504020204" pitchFamily="34" charset="0"/>
              </a:rPr>
              <a:t> sit </a:t>
            </a:r>
            <a:r>
              <a:rPr lang="en-GB" b="0" i="0" dirty="0" err="1">
                <a:solidFill>
                  <a:srgbClr val="000000"/>
                </a:solidFill>
                <a:effectLst/>
                <a:latin typeface="Open Sans" panose="020B0606030504020204" pitchFamily="34" charset="0"/>
              </a:rPr>
              <a:t>amet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consectetur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adipiscing</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elit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Sed</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tristique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mauris</a:t>
            </a:r>
            <a:r>
              <a:rPr lang="en-GB" b="0" i="0" dirty="0">
                <a:solidFill>
                  <a:srgbClr val="000000"/>
                </a:solidFill>
                <a:effectLst/>
                <a:latin typeface="Open Sans" panose="020B0606030504020204" pitchFamily="34" charset="0"/>
              </a:rPr>
              <a:t> at </a:t>
            </a:r>
            <a:r>
              <a:rPr lang="en-GB" b="0" i="0" dirty="0" err="1">
                <a:solidFill>
                  <a:srgbClr val="000000"/>
                </a:solidFill>
                <a:effectLst/>
                <a:latin typeface="Open Sans" panose="020B0606030504020204" pitchFamily="34" charset="0"/>
              </a:rPr>
              <a:t>fringilla</a:t>
            </a:r>
            <a:r>
              <a:rPr lang="en-GB" b="0" i="0" dirty="0">
                <a:solidFill>
                  <a:srgbClr val="000000"/>
                </a:solidFill>
                <a:effectLst/>
                <a:latin typeface="Open Sans" panose="020B0606030504020204" pitchFamily="34" charset="0"/>
              </a:rPr>
              <a:t>.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tristique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sollicitudin</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lectus</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laoreet</a:t>
            </a:r>
            <a:r>
              <a:rPr lang="en-GB" b="0" i="0" dirty="0">
                <a:solidFill>
                  <a:srgbClr val="000000"/>
                </a:solidFill>
                <a:effectLst/>
                <a:latin typeface="Open Sans" panose="020B0606030504020204" pitchFamily="34" charset="0"/>
              </a:rPr>
              <a:t>. Vestibulum </a:t>
            </a:r>
            <a:r>
              <a:rPr lang="en-GB" b="0" i="0" dirty="0" err="1">
                <a:solidFill>
                  <a:srgbClr val="000000"/>
                </a:solidFill>
                <a:effectLst/>
                <a:latin typeface="Open Sans" panose="020B0606030504020204" pitchFamily="34" charset="0"/>
              </a:rPr>
              <a:t>pretium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purus</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lectus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dapibus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nec</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porttitor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odio</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placerat</a:t>
            </a:r>
            <a:r>
              <a:rPr lang="en-GB" b="0" i="0" dirty="0">
                <a:solidFill>
                  <a:srgbClr val="000000"/>
                </a:solidFill>
                <a:effectLst/>
                <a:latin typeface="Open Sans" panose="020B0606030504020204" pitchFamily="34" charset="0"/>
              </a:rPr>
              <a:t>.</a:t>
            </a:r>
            <a:endParaRPr lang="en-GB" dirty="0">
              <a:solidFill>
                <a:srgbClr val="1E2522"/>
              </a:solidFill>
              <a:effectLst/>
              <a:latin typeface="Trebuchet MS" panose="020B0703020202090204" pitchFamily="34" charset="0"/>
            </a:endParaRPr>
          </a:p>
        </p:txBody>
      </p:sp>
      <p:sp>
        <p:nvSpPr>
          <p:cNvPr id="10" name="Text Placeholder 18">
            <a:extLst>
              <a:ext uri="{FF2B5EF4-FFF2-40B4-BE49-F238E27FC236}">
                <a16:creationId xmlns:a16="http://schemas.microsoft.com/office/drawing/2014/main" id="{7E28975A-860F-BA4B-87B7-FC35CEC9CEED}"/>
              </a:ext>
            </a:extLst>
          </p:cNvPr>
          <p:cNvSpPr>
            <a:spLocks noGrp="1"/>
          </p:cNvSpPr>
          <p:nvPr>
            <p:ph type="body" sz="quarter" idx="15" hasCustomPrompt="1"/>
          </p:nvPr>
        </p:nvSpPr>
        <p:spPr>
          <a:xfrm>
            <a:off x="859953" y="1108086"/>
            <a:ext cx="3844625" cy="1312802"/>
          </a:xfrm>
        </p:spPr>
        <p:txBody>
          <a:bodyPr wrap="square" lIns="36000" tIns="0" anchor="t">
            <a:noAutofit/>
          </a:bodyPr>
          <a:lstStyle>
            <a:lvl1pPr>
              <a:lnSpc>
                <a:spcPct val="100000"/>
              </a:lnSpc>
              <a:defRPr lang="en-GB" sz="3200" b="1" i="0" smtClean="0">
                <a:solidFill>
                  <a:schemeClr val="tx2"/>
                </a:solidFill>
                <a:effectLst/>
              </a:defRPr>
            </a:lvl1pPr>
          </a:lstStyle>
          <a:p>
            <a:r>
              <a:rPr lang="en-GB" dirty="0">
                <a:solidFill>
                  <a:srgbClr val="1E2522"/>
                </a:solidFill>
                <a:effectLst/>
                <a:latin typeface="Trebuchet MS" panose="020B0703020202090204" pitchFamily="34" charset="0"/>
              </a:rPr>
              <a:t>This is a small title example</a:t>
            </a:r>
          </a:p>
        </p:txBody>
      </p:sp>
      <p:sp>
        <p:nvSpPr>
          <p:cNvPr id="14" name="Picture Placeholder 2">
            <a:extLst>
              <a:ext uri="{FF2B5EF4-FFF2-40B4-BE49-F238E27FC236}">
                <a16:creationId xmlns:a16="http://schemas.microsoft.com/office/drawing/2014/main" id="{4E493F1D-76C4-384C-867F-12DF9875DFC1}"/>
              </a:ext>
            </a:extLst>
          </p:cNvPr>
          <p:cNvSpPr>
            <a:spLocks noGrp="1"/>
          </p:cNvSpPr>
          <p:nvPr>
            <p:ph type="pic" sz="quarter" idx="16" hasCustomPrompt="1"/>
          </p:nvPr>
        </p:nvSpPr>
        <p:spPr>
          <a:xfrm>
            <a:off x="5231905" y="1206827"/>
            <a:ext cx="2967082" cy="4959023"/>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17" name="Picture Placeholder 2">
            <a:extLst>
              <a:ext uri="{FF2B5EF4-FFF2-40B4-BE49-F238E27FC236}">
                <a16:creationId xmlns:a16="http://schemas.microsoft.com/office/drawing/2014/main" id="{D6E418B8-1339-2943-B0C5-6DF35EEAEB6D}"/>
              </a:ext>
            </a:extLst>
          </p:cNvPr>
          <p:cNvSpPr>
            <a:spLocks noGrp="1"/>
          </p:cNvSpPr>
          <p:nvPr>
            <p:ph type="pic" sz="quarter" idx="18" hasCustomPrompt="1"/>
          </p:nvPr>
        </p:nvSpPr>
        <p:spPr>
          <a:xfrm>
            <a:off x="8385128" y="3779411"/>
            <a:ext cx="2967086" cy="2386440"/>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11" name="Picture Placeholder 2">
            <a:extLst>
              <a:ext uri="{FF2B5EF4-FFF2-40B4-BE49-F238E27FC236}">
                <a16:creationId xmlns:a16="http://schemas.microsoft.com/office/drawing/2014/main" id="{9BE39146-DBA7-7542-A4D1-F6019496FF9D}"/>
              </a:ext>
            </a:extLst>
          </p:cNvPr>
          <p:cNvSpPr>
            <a:spLocks noGrp="1"/>
          </p:cNvSpPr>
          <p:nvPr>
            <p:ph type="pic" sz="quarter" idx="19" hasCustomPrompt="1"/>
          </p:nvPr>
        </p:nvSpPr>
        <p:spPr>
          <a:xfrm>
            <a:off x="8385128" y="1206827"/>
            <a:ext cx="2967086" cy="2386440"/>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Tree>
    <p:extLst>
      <p:ext uri="{BB962C8B-B14F-4D97-AF65-F5344CB8AC3E}">
        <p14:creationId xmlns:p14="http://schemas.microsoft.com/office/powerpoint/2010/main" val="5293706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7.6 text with 3 images opt.2">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dirty="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9" name="Text Placeholder 18">
            <a:extLst>
              <a:ext uri="{FF2B5EF4-FFF2-40B4-BE49-F238E27FC236}">
                <a16:creationId xmlns:a16="http://schemas.microsoft.com/office/drawing/2014/main" id="{8CB74D29-2154-9943-A417-C753E35DBB1B}"/>
              </a:ext>
            </a:extLst>
          </p:cNvPr>
          <p:cNvSpPr>
            <a:spLocks noGrp="1"/>
          </p:cNvSpPr>
          <p:nvPr>
            <p:ph type="body" sz="quarter" idx="13" hasCustomPrompt="1"/>
          </p:nvPr>
        </p:nvSpPr>
        <p:spPr>
          <a:xfrm>
            <a:off x="859953" y="2498206"/>
            <a:ext cx="3844625" cy="3667644"/>
          </a:xfrm>
        </p:spPr>
        <p:txBody>
          <a:bodyPr wrap="square" lIns="36000">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solidFill>
                  <a:schemeClr val="tx1"/>
                </a:solidFill>
                <a:effectLs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0" i="0" dirty="0">
                <a:solidFill>
                  <a:srgbClr val="000000"/>
                </a:solidFill>
                <a:effectLst/>
                <a:latin typeface="Open Sans" panose="020B0606030504020204" pitchFamily="34" charset="0"/>
              </a:rPr>
              <a:t>Mix and match text options with image layouts as needed. Lorem ipsum </a:t>
            </a:r>
            <a:r>
              <a:rPr lang="en-GB" b="0" i="0" dirty="0" err="1">
                <a:solidFill>
                  <a:srgbClr val="000000"/>
                </a:solidFill>
                <a:effectLst/>
                <a:latin typeface="Open Sans" panose="020B0606030504020204" pitchFamily="34" charset="0"/>
              </a:rPr>
              <a:t>dolor</a:t>
            </a:r>
            <a:r>
              <a:rPr lang="en-GB" b="0" i="0" dirty="0">
                <a:solidFill>
                  <a:srgbClr val="000000"/>
                </a:solidFill>
                <a:effectLst/>
                <a:latin typeface="Open Sans" panose="020B0606030504020204" pitchFamily="34" charset="0"/>
              </a:rPr>
              <a:t> sit </a:t>
            </a:r>
            <a:r>
              <a:rPr lang="en-GB" b="0" i="0" dirty="0" err="1">
                <a:solidFill>
                  <a:srgbClr val="000000"/>
                </a:solidFill>
                <a:effectLst/>
                <a:latin typeface="Open Sans" panose="020B0606030504020204" pitchFamily="34" charset="0"/>
              </a:rPr>
              <a:t>amet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consectetur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adipiscing</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elit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Sed</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tristique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mauris</a:t>
            </a:r>
            <a:r>
              <a:rPr lang="en-GB" b="0" i="0" dirty="0">
                <a:solidFill>
                  <a:srgbClr val="000000"/>
                </a:solidFill>
                <a:effectLst/>
                <a:latin typeface="Open Sans" panose="020B0606030504020204" pitchFamily="34" charset="0"/>
              </a:rPr>
              <a:t> at </a:t>
            </a:r>
            <a:r>
              <a:rPr lang="en-GB" b="0" i="0" dirty="0" err="1">
                <a:solidFill>
                  <a:srgbClr val="000000"/>
                </a:solidFill>
                <a:effectLst/>
                <a:latin typeface="Open Sans" panose="020B0606030504020204" pitchFamily="34" charset="0"/>
              </a:rPr>
              <a:t>fringilla</a:t>
            </a:r>
            <a:r>
              <a:rPr lang="en-GB" b="0" i="0" dirty="0">
                <a:solidFill>
                  <a:srgbClr val="000000"/>
                </a:solidFill>
                <a:effectLst/>
                <a:latin typeface="Open Sans" panose="020B0606030504020204" pitchFamily="34" charset="0"/>
              </a:rPr>
              <a:t>.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tristique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sollicitudin</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lectus</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laoreet</a:t>
            </a:r>
            <a:r>
              <a:rPr lang="en-GB" b="0" i="0" dirty="0">
                <a:solidFill>
                  <a:srgbClr val="000000"/>
                </a:solidFill>
                <a:effectLst/>
                <a:latin typeface="Open Sans" panose="020B0606030504020204" pitchFamily="34" charset="0"/>
              </a:rPr>
              <a:t>. Vestibulum </a:t>
            </a:r>
            <a:r>
              <a:rPr lang="en-GB" b="0" i="0" dirty="0" err="1">
                <a:solidFill>
                  <a:srgbClr val="000000"/>
                </a:solidFill>
                <a:effectLst/>
                <a:latin typeface="Open Sans" panose="020B0606030504020204" pitchFamily="34" charset="0"/>
              </a:rPr>
              <a:t>pretium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purus</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lectus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dapibus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nec</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porttitor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odio</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placerat</a:t>
            </a:r>
            <a:r>
              <a:rPr lang="en-GB" b="0" i="0" dirty="0">
                <a:solidFill>
                  <a:srgbClr val="000000"/>
                </a:solidFill>
                <a:effectLst/>
                <a:latin typeface="Open Sans" panose="020B0606030504020204" pitchFamily="34" charset="0"/>
              </a:rPr>
              <a:t>.</a:t>
            </a:r>
            <a:endParaRPr lang="en-GB" dirty="0">
              <a:solidFill>
                <a:srgbClr val="1E2522"/>
              </a:solidFill>
              <a:effectLst/>
              <a:latin typeface="Trebuchet MS" panose="020B0703020202090204" pitchFamily="34" charset="0"/>
            </a:endParaRPr>
          </a:p>
        </p:txBody>
      </p:sp>
      <p:sp>
        <p:nvSpPr>
          <p:cNvPr id="10" name="Text Placeholder 18">
            <a:extLst>
              <a:ext uri="{FF2B5EF4-FFF2-40B4-BE49-F238E27FC236}">
                <a16:creationId xmlns:a16="http://schemas.microsoft.com/office/drawing/2014/main" id="{7E28975A-860F-BA4B-87B7-FC35CEC9CEED}"/>
              </a:ext>
            </a:extLst>
          </p:cNvPr>
          <p:cNvSpPr>
            <a:spLocks noGrp="1"/>
          </p:cNvSpPr>
          <p:nvPr>
            <p:ph type="body" sz="quarter" idx="15" hasCustomPrompt="1"/>
          </p:nvPr>
        </p:nvSpPr>
        <p:spPr>
          <a:xfrm>
            <a:off x="859953" y="1108086"/>
            <a:ext cx="3844625" cy="1312802"/>
          </a:xfrm>
        </p:spPr>
        <p:txBody>
          <a:bodyPr wrap="square" lIns="36000" tIns="0" anchor="t">
            <a:noAutofit/>
          </a:bodyPr>
          <a:lstStyle>
            <a:lvl1pPr>
              <a:lnSpc>
                <a:spcPct val="100000"/>
              </a:lnSpc>
              <a:defRPr lang="en-GB" sz="3200" b="1" i="0" smtClean="0">
                <a:solidFill>
                  <a:schemeClr val="tx2"/>
                </a:solidFill>
                <a:effectLst/>
              </a:defRPr>
            </a:lvl1pPr>
          </a:lstStyle>
          <a:p>
            <a:r>
              <a:rPr lang="en-GB" dirty="0">
                <a:solidFill>
                  <a:srgbClr val="1E2522"/>
                </a:solidFill>
                <a:effectLst/>
                <a:latin typeface="Trebuchet MS" panose="020B0703020202090204" pitchFamily="34" charset="0"/>
              </a:rPr>
              <a:t>This is a small title example</a:t>
            </a:r>
          </a:p>
        </p:txBody>
      </p:sp>
      <p:sp>
        <p:nvSpPr>
          <p:cNvPr id="14" name="Picture Placeholder 2">
            <a:extLst>
              <a:ext uri="{FF2B5EF4-FFF2-40B4-BE49-F238E27FC236}">
                <a16:creationId xmlns:a16="http://schemas.microsoft.com/office/drawing/2014/main" id="{4E493F1D-76C4-384C-867F-12DF9875DFC1}"/>
              </a:ext>
            </a:extLst>
          </p:cNvPr>
          <p:cNvSpPr>
            <a:spLocks noGrp="1"/>
          </p:cNvSpPr>
          <p:nvPr>
            <p:ph type="pic" sz="quarter" idx="16" hasCustomPrompt="1"/>
          </p:nvPr>
        </p:nvSpPr>
        <p:spPr>
          <a:xfrm>
            <a:off x="5231904" y="1206827"/>
            <a:ext cx="6960096" cy="3014261"/>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16" name="Picture Placeholder 2">
            <a:extLst>
              <a:ext uri="{FF2B5EF4-FFF2-40B4-BE49-F238E27FC236}">
                <a16:creationId xmlns:a16="http://schemas.microsoft.com/office/drawing/2014/main" id="{C4748C15-5F2F-8E43-AC8C-785380DF9945}"/>
              </a:ext>
            </a:extLst>
          </p:cNvPr>
          <p:cNvSpPr>
            <a:spLocks noGrp="1"/>
          </p:cNvSpPr>
          <p:nvPr>
            <p:ph type="pic" sz="quarter" idx="17" hasCustomPrompt="1"/>
          </p:nvPr>
        </p:nvSpPr>
        <p:spPr>
          <a:xfrm>
            <a:off x="5231904" y="4407227"/>
            <a:ext cx="3384376" cy="1758623"/>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
        <p:nvSpPr>
          <p:cNvPr id="17" name="Picture Placeholder 2">
            <a:extLst>
              <a:ext uri="{FF2B5EF4-FFF2-40B4-BE49-F238E27FC236}">
                <a16:creationId xmlns:a16="http://schemas.microsoft.com/office/drawing/2014/main" id="{D6E418B8-1339-2943-B0C5-6DF35EEAEB6D}"/>
              </a:ext>
            </a:extLst>
          </p:cNvPr>
          <p:cNvSpPr>
            <a:spLocks noGrp="1"/>
          </p:cNvSpPr>
          <p:nvPr>
            <p:ph type="pic" sz="quarter" idx="18" hasCustomPrompt="1"/>
          </p:nvPr>
        </p:nvSpPr>
        <p:spPr>
          <a:xfrm>
            <a:off x="8807624" y="4407227"/>
            <a:ext cx="3384376" cy="1758623"/>
          </a:xfr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icon to add image</a:t>
            </a:r>
          </a:p>
        </p:txBody>
      </p:sp>
    </p:spTree>
    <p:extLst>
      <p:ext uri="{BB962C8B-B14F-4D97-AF65-F5344CB8AC3E}">
        <p14:creationId xmlns:p14="http://schemas.microsoft.com/office/powerpoint/2010/main" val="21926283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7.7 text with 4 images">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dirty="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9" name="Text Placeholder 18">
            <a:extLst>
              <a:ext uri="{FF2B5EF4-FFF2-40B4-BE49-F238E27FC236}">
                <a16:creationId xmlns:a16="http://schemas.microsoft.com/office/drawing/2014/main" id="{8CB74D29-2154-9943-A417-C753E35DBB1B}"/>
              </a:ext>
            </a:extLst>
          </p:cNvPr>
          <p:cNvSpPr>
            <a:spLocks noGrp="1"/>
          </p:cNvSpPr>
          <p:nvPr>
            <p:ph type="body" sz="quarter" idx="13" hasCustomPrompt="1"/>
          </p:nvPr>
        </p:nvSpPr>
        <p:spPr>
          <a:xfrm>
            <a:off x="859953" y="3573016"/>
            <a:ext cx="3844625" cy="2592834"/>
          </a:xfrm>
        </p:spPr>
        <p:txBody>
          <a:bodyPr wrap="square" lIns="36000">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solidFill>
                  <a:schemeClr val="tx1"/>
                </a:solidFill>
                <a:effectLst/>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0" i="0" dirty="0">
                <a:solidFill>
                  <a:srgbClr val="000000"/>
                </a:solidFill>
                <a:effectLst/>
                <a:latin typeface="Open Sans" panose="020B0606030504020204" pitchFamily="34" charset="0"/>
              </a:rPr>
              <a:t>Mix and match text options with image layouts as needed. Lorem ipsum </a:t>
            </a:r>
            <a:r>
              <a:rPr lang="en-GB" b="0" i="0" dirty="0" err="1">
                <a:solidFill>
                  <a:srgbClr val="000000"/>
                </a:solidFill>
                <a:effectLst/>
                <a:latin typeface="Open Sans" panose="020B0606030504020204" pitchFamily="34" charset="0"/>
              </a:rPr>
              <a:t>dolor</a:t>
            </a:r>
            <a:r>
              <a:rPr lang="en-GB" b="0" i="0" dirty="0">
                <a:solidFill>
                  <a:srgbClr val="000000"/>
                </a:solidFill>
                <a:effectLst/>
                <a:latin typeface="Open Sans" panose="020B0606030504020204" pitchFamily="34" charset="0"/>
              </a:rPr>
              <a:t> sit </a:t>
            </a:r>
            <a:r>
              <a:rPr lang="en-GB" b="0" i="0" dirty="0" err="1">
                <a:solidFill>
                  <a:srgbClr val="000000"/>
                </a:solidFill>
                <a:effectLst/>
                <a:latin typeface="Open Sans" panose="020B0606030504020204" pitchFamily="34" charset="0"/>
              </a:rPr>
              <a:t>amet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consectetur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adipiscing</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elit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Sed</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tristique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mauris</a:t>
            </a:r>
            <a:r>
              <a:rPr lang="en-GB" b="0" i="0" dirty="0">
                <a:solidFill>
                  <a:srgbClr val="000000"/>
                </a:solidFill>
                <a:effectLst/>
                <a:latin typeface="Open Sans" panose="020B0606030504020204" pitchFamily="34" charset="0"/>
              </a:rPr>
              <a:t> at </a:t>
            </a:r>
            <a:r>
              <a:rPr lang="en-GB" b="0" i="0" dirty="0" err="1">
                <a:solidFill>
                  <a:srgbClr val="000000"/>
                </a:solidFill>
                <a:effectLst/>
                <a:latin typeface="Open Sans" panose="020B0606030504020204" pitchFamily="34" charset="0"/>
              </a:rPr>
              <a:t>fringilla</a:t>
            </a:r>
            <a:r>
              <a:rPr lang="en-GB" b="0" i="0" dirty="0">
                <a:solidFill>
                  <a:srgbClr val="000000"/>
                </a:solidFill>
                <a:effectLst/>
                <a:latin typeface="Open Sans" panose="020B0606030504020204" pitchFamily="34" charset="0"/>
              </a:rPr>
              <a:t>.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tristique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sollicitudin</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lectus</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laoreet</a:t>
            </a:r>
            <a:r>
              <a:rPr lang="en-GB" b="0" i="0" dirty="0">
                <a:solidFill>
                  <a:srgbClr val="000000"/>
                </a:solidFill>
                <a:effectLst/>
                <a:latin typeface="Open Sans" panose="020B0606030504020204" pitchFamily="34" charset="0"/>
              </a:rPr>
              <a:t>. Vestibulum </a:t>
            </a:r>
            <a:r>
              <a:rPr lang="en-GB" b="0" i="0" dirty="0" err="1">
                <a:solidFill>
                  <a:srgbClr val="000000"/>
                </a:solidFill>
                <a:effectLst/>
                <a:latin typeface="Open Sans" panose="020B0606030504020204" pitchFamily="34" charset="0"/>
              </a:rPr>
              <a:t>pretium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purus</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lectus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dapibus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nec</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porttitor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odio</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placerat</a:t>
            </a:r>
            <a:r>
              <a:rPr lang="en-GB" b="0" i="0" dirty="0">
                <a:solidFill>
                  <a:srgbClr val="000000"/>
                </a:solidFill>
                <a:effectLst/>
                <a:latin typeface="Open Sans" panose="020B0606030504020204" pitchFamily="34" charset="0"/>
              </a:rPr>
              <a:t>.</a:t>
            </a:r>
            <a:endParaRPr lang="en-GB" dirty="0">
              <a:solidFill>
                <a:srgbClr val="1E2522"/>
              </a:solidFill>
              <a:effectLst/>
              <a:latin typeface="Trebuchet MS" panose="020B0703020202090204" pitchFamily="34" charset="0"/>
            </a:endParaRPr>
          </a:p>
        </p:txBody>
      </p:sp>
      <p:sp>
        <p:nvSpPr>
          <p:cNvPr id="11" name="Text Placeholder 18">
            <a:extLst>
              <a:ext uri="{FF2B5EF4-FFF2-40B4-BE49-F238E27FC236}">
                <a16:creationId xmlns:a16="http://schemas.microsoft.com/office/drawing/2014/main" id="{D04536B7-53D2-7241-97B9-CC9EEA7A8C80}"/>
              </a:ext>
            </a:extLst>
          </p:cNvPr>
          <p:cNvSpPr>
            <a:spLocks noGrp="1"/>
          </p:cNvSpPr>
          <p:nvPr>
            <p:ph type="body" sz="quarter" idx="15" hasCustomPrompt="1"/>
          </p:nvPr>
        </p:nvSpPr>
        <p:spPr>
          <a:xfrm>
            <a:off x="859953" y="1097790"/>
            <a:ext cx="3844625" cy="2187194"/>
          </a:xfrm>
        </p:spPr>
        <p:txBody>
          <a:bodyPr wrap="square" lIns="36000" tIns="0" anchor="t">
            <a:noAutofit/>
          </a:bodyPr>
          <a:lstStyle>
            <a:lvl1pPr>
              <a:lnSpc>
                <a:spcPct val="100000"/>
              </a:lnSpc>
              <a:defRPr lang="en-GB" sz="4000" b="1" i="0" smtClean="0">
                <a:solidFill>
                  <a:schemeClr val="accent1"/>
                </a:solidFill>
                <a:effectLst/>
              </a:defRPr>
            </a:lvl1pPr>
          </a:lstStyle>
          <a:p>
            <a:r>
              <a:rPr lang="en-GB" dirty="0">
                <a:solidFill>
                  <a:srgbClr val="1E2522"/>
                </a:solidFill>
                <a:effectLst/>
                <a:latin typeface="Trebuchet MS" panose="020B0703020202090204" pitchFamily="34" charset="0"/>
              </a:rPr>
              <a:t>This is a medium title example</a:t>
            </a:r>
          </a:p>
        </p:txBody>
      </p:sp>
      <p:sp>
        <p:nvSpPr>
          <p:cNvPr id="3" name="Picture Placeholder 2">
            <a:extLst>
              <a:ext uri="{FF2B5EF4-FFF2-40B4-BE49-F238E27FC236}">
                <a16:creationId xmlns:a16="http://schemas.microsoft.com/office/drawing/2014/main" id="{23E87F5A-CC44-FE43-B517-26DEB222C662}"/>
              </a:ext>
            </a:extLst>
          </p:cNvPr>
          <p:cNvSpPr>
            <a:spLocks noGrp="1"/>
          </p:cNvSpPr>
          <p:nvPr>
            <p:ph type="pic" sz="quarter" idx="19"/>
          </p:nvPr>
        </p:nvSpPr>
        <p:spPr>
          <a:xfrm>
            <a:off x="4973638" y="1217567"/>
            <a:ext cx="3076575" cy="3076575"/>
          </a:xfrm>
          <a:solidFill>
            <a:schemeClr val="bg1">
              <a:lumMod val="95000"/>
            </a:schemeClr>
          </a:solidFill>
        </p:spPr>
        <p:txBody>
          <a:bodyPr/>
          <a:lstStyle/>
          <a:p>
            <a:r>
              <a:rPr lang="en-GB"/>
              <a:t>Click icon to add picture</a:t>
            </a:r>
            <a:endParaRPr lang="en-US"/>
          </a:p>
        </p:txBody>
      </p:sp>
      <p:sp>
        <p:nvSpPr>
          <p:cNvPr id="14" name="Picture Placeholder 2">
            <a:extLst>
              <a:ext uri="{FF2B5EF4-FFF2-40B4-BE49-F238E27FC236}">
                <a16:creationId xmlns:a16="http://schemas.microsoft.com/office/drawing/2014/main" id="{580F8E31-2E74-CC43-9B6A-45C3BCFD7B0C}"/>
              </a:ext>
            </a:extLst>
          </p:cNvPr>
          <p:cNvSpPr>
            <a:spLocks noGrp="1"/>
          </p:cNvSpPr>
          <p:nvPr>
            <p:ph type="pic" sz="quarter" idx="20"/>
          </p:nvPr>
        </p:nvSpPr>
        <p:spPr>
          <a:xfrm>
            <a:off x="8275638" y="3089275"/>
            <a:ext cx="3076575" cy="3076575"/>
          </a:xfrm>
          <a:solidFill>
            <a:schemeClr val="bg1">
              <a:lumMod val="95000"/>
            </a:schemeClr>
          </a:solidFill>
        </p:spPr>
        <p:txBody>
          <a:bodyPr/>
          <a:lstStyle/>
          <a:p>
            <a:r>
              <a:rPr lang="en-GB"/>
              <a:t>Click icon to add picture</a:t>
            </a:r>
            <a:endParaRPr lang="en-US"/>
          </a:p>
        </p:txBody>
      </p:sp>
      <p:sp>
        <p:nvSpPr>
          <p:cNvPr id="16" name="Picture Placeholder 2">
            <a:extLst>
              <a:ext uri="{FF2B5EF4-FFF2-40B4-BE49-F238E27FC236}">
                <a16:creationId xmlns:a16="http://schemas.microsoft.com/office/drawing/2014/main" id="{BF109D56-1C70-A44A-94B4-5B17F1663F47}"/>
              </a:ext>
            </a:extLst>
          </p:cNvPr>
          <p:cNvSpPr>
            <a:spLocks noGrp="1"/>
          </p:cNvSpPr>
          <p:nvPr>
            <p:ph type="pic" sz="quarter" idx="21"/>
          </p:nvPr>
        </p:nvSpPr>
        <p:spPr>
          <a:xfrm>
            <a:off x="4973638" y="4509407"/>
            <a:ext cx="3076575" cy="1656443"/>
          </a:xfrm>
          <a:solidFill>
            <a:schemeClr val="bg1">
              <a:lumMod val="95000"/>
            </a:schemeClr>
          </a:solidFill>
        </p:spPr>
        <p:txBody>
          <a:bodyPr/>
          <a:lstStyle/>
          <a:p>
            <a:r>
              <a:rPr lang="en-GB"/>
              <a:t>Click icon to add picture</a:t>
            </a:r>
            <a:endParaRPr lang="en-US"/>
          </a:p>
        </p:txBody>
      </p:sp>
      <p:sp>
        <p:nvSpPr>
          <p:cNvPr id="17" name="Picture Placeholder 2">
            <a:extLst>
              <a:ext uri="{FF2B5EF4-FFF2-40B4-BE49-F238E27FC236}">
                <a16:creationId xmlns:a16="http://schemas.microsoft.com/office/drawing/2014/main" id="{A1069AD0-9AFA-E348-9123-8C11CA556779}"/>
              </a:ext>
            </a:extLst>
          </p:cNvPr>
          <p:cNvSpPr>
            <a:spLocks noGrp="1"/>
          </p:cNvSpPr>
          <p:nvPr>
            <p:ph type="pic" sz="quarter" idx="22"/>
          </p:nvPr>
        </p:nvSpPr>
        <p:spPr>
          <a:xfrm>
            <a:off x="8275638" y="1217567"/>
            <a:ext cx="3076575" cy="1656443"/>
          </a:xfrm>
          <a:solidFill>
            <a:schemeClr val="bg1">
              <a:lumMod val="95000"/>
            </a:schemeClr>
          </a:solidFill>
        </p:spPr>
        <p:txBody>
          <a:bodyPr/>
          <a:lstStyle/>
          <a:p>
            <a:r>
              <a:rPr lang="en-GB"/>
              <a:t>Click icon to add picture</a:t>
            </a:r>
            <a:endParaRPr lang="en-US"/>
          </a:p>
        </p:txBody>
      </p:sp>
    </p:spTree>
    <p:extLst>
      <p:ext uri="{BB962C8B-B14F-4D97-AF65-F5344CB8AC3E}">
        <p14:creationId xmlns:p14="http://schemas.microsoft.com/office/powerpoint/2010/main" val="7004751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8.1 Blank 2 column template">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dirty="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10" name="Text Placeholder 18">
            <a:extLst>
              <a:ext uri="{FF2B5EF4-FFF2-40B4-BE49-F238E27FC236}">
                <a16:creationId xmlns:a16="http://schemas.microsoft.com/office/drawing/2014/main" id="{7E28975A-860F-BA4B-87B7-FC35CEC9CEED}"/>
              </a:ext>
            </a:extLst>
          </p:cNvPr>
          <p:cNvSpPr>
            <a:spLocks noGrp="1"/>
          </p:cNvSpPr>
          <p:nvPr>
            <p:ph type="body" sz="quarter" idx="15" hasCustomPrompt="1"/>
          </p:nvPr>
        </p:nvSpPr>
        <p:spPr>
          <a:xfrm>
            <a:off x="852689" y="548680"/>
            <a:ext cx="8195639" cy="448706"/>
          </a:xfrm>
        </p:spPr>
        <p:txBody>
          <a:bodyPr wrap="square" lIns="36000" tIns="0" anchor="t">
            <a:noAutofit/>
          </a:bodyPr>
          <a:lstStyle>
            <a:lvl1pPr>
              <a:lnSpc>
                <a:spcPct val="100000"/>
              </a:lnSpc>
              <a:defRPr lang="en-GB" sz="3200" b="1" i="0" smtClean="0">
                <a:solidFill>
                  <a:schemeClr val="tx2"/>
                </a:solidFill>
                <a:effectLst/>
              </a:defRPr>
            </a:lvl1pPr>
          </a:lstStyle>
          <a:p>
            <a:r>
              <a:rPr lang="en-GB" dirty="0">
                <a:solidFill>
                  <a:srgbClr val="1E2522"/>
                </a:solidFill>
                <a:effectLst/>
                <a:latin typeface="Trebuchet MS" panose="020B0703020202090204" pitchFamily="34" charset="0"/>
              </a:rPr>
              <a:t>Optional title goes up here (max 2 lines)</a:t>
            </a:r>
          </a:p>
        </p:txBody>
      </p:sp>
      <p:sp>
        <p:nvSpPr>
          <p:cNvPr id="20" name="Text Placeholder 18">
            <a:extLst>
              <a:ext uri="{FF2B5EF4-FFF2-40B4-BE49-F238E27FC236}">
                <a16:creationId xmlns:a16="http://schemas.microsoft.com/office/drawing/2014/main" id="{BD153767-A964-284C-A407-E5EDD15CB4F7}"/>
              </a:ext>
            </a:extLst>
          </p:cNvPr>
          <p:cNvSpPr>
            <a:spLocks noGrp="1"/>
          </p:cNvSpPr>
          <p:nvPr>
            <p:ph type="body" sz="quarter" idx="16" hasCustomPrompt="1"/>
          </p:nvPr>
        </p:nvSpPr>
        <p:spPr>
          <a:xfrm>
            <a:off x="6327494" y="1754570"/>
            <a:ext cx="5013631" cy="3908259"/>
          </a:xfrm>
        </p:spPr>
        <p:txBody>
          <a:bodyPr wrap="square" lIns="36000" numCol="1">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effectLst/>
              </a:defRPr>
            </a:lvl1pPr>
          </a:lstStyle>
          <a:p>
            <a:r>
              <a:rPr lang="en-GB" b="0" i="0" dirty="0">
                <a:solidFill>
                  <a:srgbClr val="000000"/>
                </a:solidFill>
                <a:effectLst/>
                <a:latin typeface="Open Sans" panose="020B0606030504020204" pitchFamily="34" charset="0"/>
              </a:rPr>
              <a:t>Lorem ipsum </a:t>
            </a:r>
            <a:r>
              <a:rPr lang="en-GB" b="0" i="0" dirty="0" err="1">
                <a:solidFill>
                  <a:srgbClr val="000000"/>
                </a:solidFill>
                <a:effectLst/>
                <a:latin typeface="Open Sans" panose="020B0606030504020204" pitchFamily="34" charset="0"/>
              </a:rPr>
              <a:t>dolor</a:t>
            </a:r>
            <a:r>
              <a:rPr lang="en-GB" b="0" i="0" dirty="0">
                <a:solidFill>
                  <a:srgbClr val="000000"/>
                </a:solidFill>
                <a:effectLst/>
                <a:latin typeface="Open Sans" panose="020B0606030504020204" pitchFamily="34" charset="0"/>
              </a:rPr>
              <a:t> sit </a:t>
            </a:r>
            <a:r>
              <a:rPr lang="en-GB" b="0" i="0" dirty="0" err="1">
                <a:solidFill>
                  <a:srgbClr val="000000"/>
                </a:solidFill>
                <a:effectLst/>
                <a:latin typeface="Open Sans" panose="020B0606030504020204" pitchFamily="34" charset="0"/>
              </a:rPr>
              <a:t>amet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consectetur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adipiscing</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elit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Sed</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tristique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mauris</a:t>
            </a:r>
            <a:r>
              <a:rPr lang="en-GB" b="0" i="0" dirty="0">
                <a:solidFill>
                  <a:srgbClr val="000000"/>
                </a:solidFill>
                <a:effectLst/>
                <a:latin typeface="Open Sans" panose="020B0606030504020204" pitchFamily="34" charset="0"/>
              </a:rPr>
              <a:t> at </a:t>
            </a:r>
            <a:r>
              <a:rPr lang="en-GB" b="0" i="0" dirty="0" err="1">
                <a:solidFill>
                  <a:srgbClr val="000000"/>
                </a:solidFill>
                <a:effectLst/>
                <a:latin typeface="Open Sans" panose="020B0606030504020204" pitchFamily="34" charset="0"/>
              </a:rPr>
              <a:t>fringilla</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tristique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sollicitudin</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lectus</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laoreet</a:t>
            </a:r>
            <a:r>
              <a:rPr lang="en-GB" b="0" i="0" dirty="0">
                <a:solidFill>
                  <a:srgbClr val="000000"/>
                </a:solidFill>
                <a:effectLst/>
                <a:latin typeface="Open Sans" panose="020B0606030504020204" pitchFamily="34" charset="0"/>
              </a:rPr>
              <a:t>. Vestibulum </a:t>
            </a:r>
            <a:r>
              <a:rPr lang="en-GB" b="0" i="0" dirty="0" err="1">
                <a:solidFill>
                  <a:srgbClr val="000000"/>
                </a:solidFill>
                <a:effectLst/>
                <a:latin typeface="Open Sans" panose="020B0606030504020204" pitchFamily="34" charset="0"/>
              </a:rPr>
              <a:t>pretium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purus</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lectus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dapibus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nec</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porttitor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odio</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placerat</a:t>
            </a:r>
            <a:r>
              <a:rPr lang="en-GB" b="0" i="0" dirty="0">
                <a:solidFill>
                  <a:srgbClr val="000000"/>
                </a:solidFill>
                <a:effectLst/>
                <a:latin typeface="Open Sans" panose="020B0606030504020204" pitchFamily="34" charset="0"/>
              </a:rPr>
              <a:t>. Integer </a:t>
            </a:r>
            <a:r>
              <a:rPr lang="en-GB" b="0" i="0" dirty="0" err="1">
                <a:solidFill>
                  <a:srgbClr val="000000"/>
                </a:solidFill>
                <a:effectLst/>
                <a:latin typeface="Open Sans" panose="020B0606030504020204" pitchFamily="34" charset="0"/>
              </a:rPr>
              <a:t>eget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efficitur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nisl</a:t>
            </a:r>
            <a:r>
              <a:rPr lang="en-GB" b="0" i="0" dirty="0">
                <a:solidFill>
                  <a:srgbClr val="000000"/>
                </a:solidFill>
                <a:effectLst/>
                <a:latin typeface="Open Sans" panose="020B0606030504020204" pitchFamily="34" charset="0"/>
              </a:rPr>
              <a:t>. Vestibulum vitae </a:t>
            </a:r>
            <a:r>
              <a:rPr lang="en-GB" b="0" i="0" dirty="0" err="1">
                <a:solidFill>
                  <a:srgbClr val="000000"/>
                </a:solidFill>
                <a:effectLst/>
                <a:latin typeface="Open Sans" panose="020B0606030504020204" pitchFamily="34" charset="0"/>
              </a:rPr>
              <a:t>blandit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enim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Fusce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feugiat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finibus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risus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vel</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feugiat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Etiam</a:t>
            </a:r>
            <a:r>
              <a:rPr lang="en-GB" b="0" i="0" dirty="0">
                <a:solidFill>
                  <a:srgbClr val="000000"/>
                </a:solidFill>
                <a:effectLst/>
                <a:latin typeface="Open Sans" panose="020B0606030504020204" pitchFamily="34" charset="0"/>
              </a:rPr>
              <a:t> vitae nisi et </a:t>
            </a:r>
            <a:r>
              <a:rPr lang="en-GB" b="0" i="0" dirty="0" err="1">
                <a:solidFill>
                  <a:srgbClr val="000000"/>
                </a:solidFill>
                <a:effectLst/>
                <a:latin typeface="Open Sans" panose="020B0606030504020204" pitchFamily="34" charset="0"/>
              </a:rPr>
              <a:t>elit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rhoncus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suscipit</a:t>
            </a:r>
            <a:r>
              <a:rPr lang="en-GB" b="0" i="0" dirty="0">
                <a:solidFill>
                  <a:srgbClr val="000000"/>
                </a:solidFill>
                <a:effectLst/>
                <a:latin typeface="Open Sans" panose="020B0606030504020204" pitchFamily="34" charset="0"/>
              </a:rPr>
              <a:t> vitae a </a:t>
            </a:r>
            <a:r>
              <a:rPr lang="en-GB" b="0" i="0" dirty="0" err="1">
                <a:solidFill>
                  <a:srgbClr val="000000"/>
                </a:solidFill>
                <a:effectLst/>
                <a:latin typeface="Open Sans" panose="020B0606030504020204" pitchFamily="34" charset="0"/>
              </a:rPr>
              <a:t>neque</a:t>
            </a:r>
            <a:r>
              <a:rPr lang="en-GB" b="0" i="0" dirty="0">
                <a:solidFill>
                  <a:srgbClr val="000000"/>
                </a:solidFill>
                <a:effectLst/>
                <a:latin typeface="Open Sans" panose="020B0606030504020204" pitchFamily="34" charset="0"/>
              </a:rPr>
              <a:t>. </a:t>
            </a:r>
          </a:p>
          <a:p>
            <a:r>
              <a:rPr lang="en-GB" b="0" i="0" dirty="0">
                <a:solidFill>
                  <a:srgbClr val="000000"/>
                </a:solidFill>
                <a:effectLst/>
                <a:latin typeface="Open Sans" panose="020B0606030504020204" pitchFamily="34" charset="0"/>
              </a:rPr>
              <a:t>Ut et </a:t>
            </a:r>
            <a:r>
              <a:rPr lang="en-GB" b="0" i="0" dirty="0" err="1">
                <a:solidFill>
                  <a:srgbClr val="000000"/>
                </a:solidFill>
                <a:effectLst/>
                <a:latin typeface="Open Sans" panose="020B0606030504020204" pitchFamily="34" charset="0"/>
              </a:rPr>
              <a:t>metus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accumsan</a:t>
            </a:r>
            <a:r>
              <a:rPr lang="en-GB" b="0" i="0" dirty="0">
                <a:solidFill>
                  <a:srgbClr val="000000"/>
                </a:solidFill>
                <a:effectLst/>
                <a:latin typeface="Open Sans" panose="020B0606030504020204" pitchFamily="34" charset="0"/>
              </a:rPr>
              <a:t>, convallis </a:t>
            </a:r>
            <a:r>
              <a:rPr lang="en-GB" b="0" i="0" dirty="0" err="1">
                <a:solidFill>
                  <a:srgbClr val="000000"/>
                </a:solidFill>
                <a:effectLst/>
                <a:latin typeface="Open Sans" panose="020B0606030504020204" pitchFamily="34" charset="0"/>
              </a:rPr>
              <a:t>sem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sed</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dignissim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odio</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Curabitur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tortor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diam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congue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vel</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mattis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nec</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eleifend</a:t>
            </a:r>
            <a:r>
              <a:rPr lang="en-GB" b="0" i="0" dirty="0">
                <a:solidFill>
                  <a:srgbClr val="000000"/>
                </a:solidFill>
                <a:effectLst/>
                <a:latin typeface="Open Sans" panose="020B0606030504020204" pitchFamily="34" charset="0"/>
              </a:rPr>
              <a:t> vitae </a:t>
            </a:r>
            <a:r>
              <a:rPr lang="en-GB" b="0" i="0" dirty="0" err="1">
                <a:solidFill>
                  <a:srgbClr val="000000"/>
                </a:solidFill>
                <a:effectLst/>
                <a:latin typeface="Open Sans" panose="020B0606030504020204" pitchFamily="34" charset="0"/>
              </a:rPr>
              <a:t>odio</a:t>
            </a:r>
            <a:r>
              <a:rPr lang="en-GB" b="0" i="0" dirty="0">
                <a:solidFill>
                  <a:srgbClr val="000000"/>
                </a:solidFill>
                <a:effectLst/>
                <a:latin typeface="Open Sans" panose="020B0606030504020204" pitchFamily="34" charset="0"/>
              </a:rPr>
              <a:t>. Aenean </a:t>
            </a:r>
            <a:r>
              <a:rPr lang="en-GB" b="0" i="0" dirty="0" err="1">
                <a:solidFill>
                  <a:srgbClr val="000000"/>
                </a:solidFill>
                <a:effectLst/>
                <a:latin typeface="Open Sans" panose="020B0606030504020204" pitchFamily="34" charset="0"/>
              </a:rPr>
              <a:t>sodales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massa</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egestas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congue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lectus</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ultricies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neque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Fusce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interdum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quam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quam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eu</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tempor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sem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elementum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pretium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Sed</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aliquet</a:t>
            </a:r>
            <a:r>
              <a:rPr lang="en-GB" b="0" i="0" dirty="0">
                <a:solidFill>
                  <a:srgbClr val="000000"/>
                </a:solidFill>
                <a:effectLst/>
                <a:latin typeface="Open Sans" panose="020B0606030504020204" pitchFamily="34" charset="0"/>
              </a:rPr>
              <a:t> eros ac </a:t>
            </a: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a:t>
            </a:r>
          </a:p>
        </p:txBody>
      </p:sp>
      <p:sp>
        <p:nvSpPr>
          <p:cNvPr id="3" name="Content Placeholder 2">
            <a:extLst>
              <a:ext uri="{FF2B5EF4-FFF2-40B4-BE49-F238E27FC236}">
                <a16:creationId xmlns:a16="http://schemas.microsoft.com/office/drawing/2014/main" id="{BAE80A9D-8505-B34C-BC16-A98C06E6E0B7}"/>
              </a:ext>
            </a:extLst>
          </p:cNvPr>
          <p:cNvSpPr>
            <a:spLocks noGrp="1"/>
          </p:cNvSpPr>
          <p:nvPr>
            <p:ph sz="quarter" idx="18" hasCustomPrompt="1"/>
          </p:nvPr>
        </p:nvSpPr>
        <p:spPr>
          <a:xfrm>
            <a:off x="850875" y="1754188"/>
            <a:ext cx="4695825" cy="3908425"/>
          </a:xfrm>
        </p:spPr>
        <p:txBody>
          <a:bodyPr/>
          <a:lstStyle/>
          <a:p>
            <a:pPr lvl="0"/>
            <a:r>
              <a:rPr lang="en-GB" dirty="0"/>
              <a:t>Add content here</a:t>
            </a:r>
          </a:p>
        </p:txBody>
      </p:sp>
    </p:spTree>
    <p:extLst>
      <p:ext uri="{BB962C8B-B14F-4D97-AF65-F5344CB8AC3E}">
        <p14:creationId xmlns:p14="http://schemas.microsoft.com/office/powerpoint/2010/main" val="15914762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8.2 Blank 2 column template opt.2">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dirty="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10" name="Text Placeholder 18">
            <a:extLst>
              <a:ext uri="{FF2B5EF4-FFF2-40B4-BE49-F238E27FC236}">
                <a16:creationId xmlns:a16="http://schemas.microsoft.com/office/drawing/2014/main" id="{7E28975A-860F-BA4B-87B7-FC35CEC9CEED}"/>
              </a:ext>
            </a:extLst>
          </p:cNvPr>
          <p:cNvSpPr>
            <a:spLocks noGrp="1"/>
          </p:cNvSpPr>
          <p:nvPr>
            <p:ph type="body" sz="quarter" idx="15" hasCustomPrompt="1"/>
          </p:nvPr>
        </p:nvSpPr>
        <p:spPr>
          <a:xfrm>
            <a:off x="852689" y="548680"/>
            <a:ext cx="8195639" cy="448706"/>
          </a:xfrm>
        </p:spPr>
        <p:txBody>
          <a:bodyPr wrap="square" lIns="36000" tIns="0" anchor="t">
            <a:noAutofit/>
          </a:bodyPr>
          <a:lstStyle>
            <a:lvl1pPr>
              <a:lnSpc>
                <a:spcPct val="100000"/>
              </a:lnSpc>
              <a:defRPr lang="en-GB" sz="3200" b="1" i="0" smtClean="0">
                <a:solidFill>
                  <a:schemeClr val="tx2"/>
                </a:solidFill>
                <a:effectLst/>
              </a:defRPr>
            </a:lvl1pPr>
          </a:lstStyle>
          <a:p>
            <a:r>
              <a:rPr lang="en-GB" dirty="0">
                <a:solidFill>
                  <a:srgbClr val="1E2522"/>
                </a:solidFill>
                <a:effectLst/>
                <a:latin typeface="Trebuchet MS" panose="020B0703020202090204" pitchFamily="34" charset="0"/>
              </a:rPr>
              <a:t>Optional title goes up here (max 2 lines)</a:t>
            </a:r>
          </a:p>
        </p:txBody>
      </p:sp>
      <p:sp>
        <p:nvSpPr>
          <p:cNvPr id="20" name="Text Placeholder 18">
            <a:extLst>
              <a:ext uri="{FF2B5EF4-FFF2-40B4-BE49-F238E27FC236}">
                <a16:creationId xmlns:a16="http://schemas.microsoft.com/office/drawing/2014/main" id="{BD153767-A964-284C-A407-E5EDD15CB4F7}"/>
              </a:ext>
            </a:extLst>
          </p:cNvPr>
          <p:cNvSpPr>
            <a:spLocks noGrp="1"/>
          </p:cNvSpPr>
          <p:nvPr>
            <p:ph type="body" sz="quarter" idx="16" hasCustomPrompt="1"/>
          </p:nvPr>
        </p:nvSpPr>
        <p:spPr>
          <a:xfrm>
            <a:off x="852689" y="1754570"/>
            <a:ext cx="5013631" cy="3908259"/>
          </a:xfrm>
        </p:spPr>
        <p:txBody>
          <a:bodyPr wrap="square" lIns="36000" numCol="1">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effectLst/>
              </a:defRPr>
            </a:lvl1pPr>
          </a:lstStyle>
          <a:p>
            <a:r>
              <a:rPr lang="en-GB" b="0" i="0" dirty="0">
                <a:solidFill>
                  <a:srgbClr val="000000"/>
                </a:solidFill>
                <a:effectLst/>
                <a:latin typeface="Open Sans" panose="020B0606030504020204" pitchFamily="34" charset="0"/>
              </a:rPr>
              <a:t>Lorem ipsum </a:t>
            </a:r>
            <a:r>
              <a:rPr lang="en-GB" b="0" i="0" dirty="0" err="1">
                <a:solidFill>
                  <a:srgbClr val="000000"/>
                </a:solidFill>
                <a:effectLst/>
                <a:latin typeface="Open Sans" panose="020B0606030504020204" pitchFamily="34" charset="0"/>
              </a:rPr>
              <a:t>dolor</a:t>
            </a:r>
            <a:r>
              <a:rPr lang="en-GB" b="0" i="0" dirty="0">
                <a:solidFill>
                  <a:srgbClr val="000000"/>
                </a:solidFill>
                <a:effectLst/>
                <a:latin typeface="Open Sans" panose="020B0606030504020204" pitchFamily="34" charset="0"/>
              </a:rPr>
              <a:t> sit </a:t>
            </a:r>
            <a:r>
              <a:rPr lang="en-GB" b="0" i="0" dirty="0" err="1">
                <a:solidFill>
                  <a:srgbClr val="000000"/>
                </a:solidFill>
                <a:effectLst/>
                <a:latin typeface="Open Sans" panose="020B0606030504020204" pitchFamily="34" charset="0"/>
              </a:rPr>
              <a:t>amet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consectetur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adipiscing</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elit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Sed</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tristique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mauris</a:t>
            </a:r>
            <a:r>
              <a:rPr lang="en-GB" b="0" i="0" dirty="0">
                <a:solidFill>
                  <a:srgbClr val="000000"/>
                </a:solidFill>
                <a:effectLst/>
                <a:latin typeface="Open Sans" panose="020B0606030504020204" pitchFamily="34" charset="0"/>
              </a:rPr>
              <a:t> at </a:t>
            </a:r>
            <a:r>
              <a:rPr lang="en-GB" b="0" i="0" dirty="0" err="1">
                <a:solidFill>
                  <a:srgbClr val="000000"/>
                </a:solidFill>
                <a:effectLst/>
                <a:latin typeface="Open Sans" panose="020B0606030504020204" pitchFamily="34" charset="0"/>
              </a:rPr>
              <a:t>fringilla</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tristique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sollicitudin</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lectus</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laoreet</a:t>
            </a:r>
            <a:r>
              <a:rPr lang="en-GB" b="0" i="0" dirty="0">
                <a:solidFill>
                  <a:srgbClr val="000000"/>
                </a:solidFill>
                <a:effectLst/>
                <a:latin typeface="Open Sans" panose="020B0606030504020204" pitchFamily="34" charset="0"/>
              </a:rPr>
              <a:t>. Vestibulum </a:t>
            </a:r>
            <a:r>
              <a:rPr lang="en-GB" b="0" i="0" dirty="0" err="1">
                <a:solidFill>
                  <a:srgbClr val="000000"/>
                </a:solidFill>
                <a:effectLst/>
                <a:latin typeface="Open Sans" panose="020B0606030504020204" pitchFamily="34" charset="0"/>
              </a:rPr>
              <a:t>pretium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purus</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lectus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dapibus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nec</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porttitor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odio</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placerat</a:t>
            </a:r>
            <a:r>
              <a:rPr lang="en-GB" b="0" i="0" dirty="0">
                <a:solidFill>
                  <a:srgbClr val="000000"/>
                </a:solidFill>
                <a:effectLst/>
                <a:latin typeface="Open Sans" panose="020B0606030504020204" pitchFamily="34" charset="0"/>
              </a:rPr>
              <a:t>. Integer </a:t>
            </a:r>
            <a:r>
              <a:rPr lang="en-GB" b="0" i="0" dirty="0" err="1">
                <a:solidFill>
                  <a:srgbClr val="000000"/>
                </a:solidFill>
                <a:effectLst/>
                <a:latin typeface="Open Sans" panose="020B0606030504020204" pitchFamily="34" charset="0"/>
              </a:rPr>
              <a:t>eget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efficitur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nisl</a:t>
            </a:r>
            <a:r>
              <a:rPr lang="en-GB" b="0" i="0" dirty="0">
                <a:solidFill>
                  <a:srgbClr val="000000"/>
                </a:solidFill>
                <a:effectLst/>
                <a:latin typeface="Open Sans" panose="020B0606030504020204" pitchFamily="34" charset="0"/>
              </a:rPr>
              <a:t>. Vestibulum vitae </a:t>
            </a:r>
            <a:r>
              <a:rPr lang="en-GB" b="0" i="0" dirty="0" err="1">
                <a:solidFill>
                  <a:srgbClr val="000000"/>
                </a:solidFill>
                <a:effectLst/>
                <a:latin typeface="Open Sans" panose="020B0606030504020204" pitchFamily="34" charset="0"/>
              </a:rPr>
              <a:t>blandit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enim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Fusce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feugiat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finibus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risus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vel</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feugiat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Etiam</a:t>
            </a:r>
            <a:r>
              <a:rPr lang="en-GB" b="0" i="0" dirty="0">
                <a:solidFill>
                  <a:srgbClr val="000000"/>
                </a:solidFill>
                <a:effectLst/>
                <a:latin typeface="Open Sans" panose="020B0606030504020204" pitchFamily="34" charset="0"/>
              </a:rPr>
              <a:t> vitae nisi et </a:t>
            </a:r>
            <a:r>
              <a:rPr lang="en-GB" b="0" i="0" dirty="0" err="1">
                <a:solidFill>
                  <a:srgbClr val="000000"/>
                </a:solidFill>
                <a:effectLst/>
                <a:latin typeface="Open Sans" panose="020B0606030504020204" pitchFamily="34" charset="0"/>
              </a:rPr>
              <a:t>elit</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rhoncus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suscipit</a:t>
            </a:r>
            <a:r>
              <a:rPr lang="en-GB" b="0" i="0" dirty="0">
                <a:solidFill>
                  <a:srgbClr val="000000"/>
                </a:solidFill>
                <a:effectLst/>
                <a:latin typeface="Open Sans" panose="020B0606030504020204" pitchFamily="34" charset="0"/>
              </a:rPr>
              <a:t> vitae a </a:t>
            </a:r>
            <a:r>
              <a:rPr lang="en-GB" b="0" i="0" dirty="0" err="1">
                <a:solidFill>
                  <a:srgbClr val="000000"/>
                </a:solidFill>
                <a:effectLst/>
                <a:latin typeface="Open Sans" panose="020B0606030504020204" pitchFamily="34" charset="0"/>
              </a:rPr>
              <a:t>neque</a:t>
            </a:r>
            <a:r>
              <a:rPr lang="en-GB" b="0" i="0" dirty="0">
                <a:solidFill>
                  <a:srgbClr val="000000"/>
                </a:solidFill>
                <a:effectLst/>
                <a:latin typeface="Open Sans" panose="020B0606030504020204" pitchFamily="34" charset="0"/>
              </a:rPr>
              <a:t>. </a:t>
            </a:r>
          </a:p>
          <a:p>
            <a:r>
              <a:rPr lang="en-GB" b="0" i="0" dirty="0">
                <a:solidFill>
                  <a:srgbClr val="000000"/>
                </a:solidFill>
                <a:effectLst/>
                <a:latin typeface="Open Sans" panose="020B0606030504020204" pitchFamily="34" charset="0"/>
              </a:rPr>
              <a:t>Ut et </a:t>
            </a:r>
            <a:r>
              <a:rPr lang="en-GB" b="0" i="0" dirty="0" err="1">
                <a:solidFill>
                  <a:srgbClr val="000000"/>
                </a:solidFill>
                <a:effectLst/>
                <a:latin typeface="Open Sans" panose="020B0606030504020204" pitchFamily="34" charset="0"/>
              </a:rPr>
              <a:t>metus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accumsan</a:t>
            </a:r>
            <a:r>
              <a:rPr lang="en-GB" b="0" i="0" dirty="0">
                <a:solidFill>
                  <a:srgbClr val="000000"/>
                </a:solidFill>
                <a:effectLst/>
                <a:latin typeface="Open Sans" panose="020B0606030504020204" pitchFamily="34" charset="0"/>
              </a:rPr>
              <a:t>, convallis </a:t>
            </a:r>
            <a:r>
              <a:rPr lang="en-GB" b="0" i="0" dirty="0" err="1">
                <a:solidFill>
                  <a:srgbClr val="000000"/>
                </a:solidFill>
                <a:effectLst/>
                <a:latin typeface="Open Sans" panose="020B0606030504020204" pitchFamily="34" charset="0"/>
              </a:rPr>
              <a:t>sem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sed</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dignissim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odio</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Curabitur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tortor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diam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congue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vel</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mattis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nec</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eleifend</a:t>
            </a:r>
            <a:r>
              <a:rPr lang="en-GB" b="0" i="0" dirty="0">
                <a:solidFill>
                  <a:srgbClr val="000000"/>
                </a:solidFill>
                <a:effectLst/>
                <a:latin typeface="Open Sans" panose="020B0606030504020204" pitchFamily="34" charset="0"/>
              </a:rPr>
              <a:t> vitae </a:t>
            </a:r>
            <a:r>
              <a:rPr lang="en-GB" b="0" i="0" dirty="0" err="1">
                <a:solidFill>
                  <a:srgbClr val="000000"/>
                </a:solidFill>
                <a:effectLst/>
                <a:latin typeface="Open Sans" panose="020B0606030504020204" pitchFamily="34" charset="0"/>
              </a:rPr>
              <a:t>odio</a:t>
            </a:r>
            <a:r>
              <a:rPr lang="en-GB" b="0" i="0" dirty="0">
                <a:solidFill>
                  <a:srgbClr val="000000"/>
                </a:solidFill>
                <a:effectLst/>
                <a:latin typeface="Open Sans" panose="020B0606030504020204" pitchFamily="34" charset="0"/>
              </a:rPr>
              <a:t>. Aenean </a:t>
            </a:r>
            <a:r>
              <a:rPr lang="en-GB" b="0" i="0" dirty="0" err="1">
                <a:solidFill>
                  <a:srgbClr val="000000"/>
                </a:solidFill>
                <a:effectLst/>
                <a:latin typeface="Open Sans" panose="020B0606030504020204" pitchFamily="34" charset="0"/>
              </a:rPr>
              <a:t>sodales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massa</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egestas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congue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lectus</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ultricies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neque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Fusce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interdum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quam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quam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eu</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tempor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sem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elementum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pretium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Sed</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aliquet</a:t>
            </a:r>
            <a:r>
              <a:rPr lang="en-GB" b="0" i="0" dirty="0">
                <a:solidFill>
                  <a:srgbClr val="000000"/>
                </a:solidFill>
                <a:effectLst/>
                <a:latin typeface="Open Sans" panose="020B0606030504020204" pitchFamily="34" charset="0"/>
              </a:rPr>
              <a:t> eros ac </a:t>
            </a: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a:t>
            </a:r>
          </a:p>
        </p:txBody>
      </p:sp>
      <p:sp>
        <p:nvSpPr>
          <p:cNvPr id="3" name="Content Placeholder 2">
            <a:extLst>
              <a:ext uri="{FF2B5EF4-FFF2-40B4-BE49-F238E27FC236}">
                <a16:creationId xmlns:a16="http://schemas.microsoft.com/office/drawing/2014/main" id="{BAE80A9D-8505-B34C-BC16-A98C06E6E0B7}"/>
              </a:ext>
            </a:extLst>
          </p:cNvPr>
          <p:cNvSpPr>
            <a:spLocks noGrp="1"/>
          </p:cNvSpPr>
          <p:nvPr>
            <p:ph sz="quarter" idx="18" hasCustomPrompt="1"/>
          </p:nvPr>
        </p:nvSpPr>
        <p:spPr>
          <a:xfrm>
            <a:off x="6636222" y="1754570"/>
            <a:ext cx="4695825" cy="3908425"/>
          </a:xfrm>
        </p:spPr>
        <p:txBody>
          <a:bodyPr/>
          <a:lstStyle/>
          <a:p>
            <a:pPr lvl="0"/>
            <a:r>
              <a:rPr lang="en-GB" dirty="0"/>
              <a:t>Add content here</a:t>
            </a:r>
          </a:p>
        </p:txBody>
      </p:sp>
    </p:spTree>
    <p:extLst>
      <p:ext uri="{BB962C8B-B14F-4D97-AF65-F5344CB8AC3E}">
        <p14:creationId xmlns:p14="http://schemas.microsoft.com/office/powerpoint/2010/main" val="10369221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9.1 Blank 2 column">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dirty="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9" name="Text Placeholder 18">
            <a:extLst>
              <a:ext uri="{FF2B5EF4-FFF2-40B4-BE49-F238E27FC236}">
                <a16:creationId xmlns:a16="http://schemas.microsoft.com/office/drawing/2014/main" id="{8CB74D29-2154-9943-A417-C753E35DBB1B}"/>
              </a:ext>
            </a:extLst>
          </p:cNvPr>
          <p:cNvSpPr>
            <a:spLocks noGrp="1"/>
          </p:cNvSpPr>
          <p:nvPr>
            <p:ph type="body" sz="quarter" idx="13" hasCustomPrompt="1"/>
          </p:nvPr>
        </p:nvSpPr>
        <p:spPr>
          <a:xfrm>
            <a:off x="847758" y="3861048"/>
            <a:ext cx="5013631" cy="1634050"/>
          </a:xfrm>
        </p:spPr>
        <p:txBody>
          <a:bodyPr wrap="square" lIns="36000" numCol="1">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solidFill>
                  <a:schemeClr val="tx1"/>
                </a:solidFill>
                <a:effectLst/>
              </a:defRPr>
            </a:lvl1pPr>
          </a:lstStyle>
          <a:p>
            <a:r>
              <a:rPr lang="en-GB" b="0" i="0" dirty="0">
                <a:solidFill>
                  <a:srgbClr val="000000"/>
                </a:solidFill>
                <a:effectLst/>
                <a:latin typeface="Open Sans" panose="020B0606030504020204" pitchFamily="34" charset="0"/>
              </a:rPr>
              <a:t>This is a 2 column layout example for 2 key points or pieces of info. You could use with photography / large number stats / custom content. </a:t>
            </a: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tristique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sollicitudin</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lectus</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laoreet</a:t>
            </a:r>
            <a:r>
              <a:rPr lang="en-GB" b="0" i="0" dirty="0">
                <a:solidFill>
                  <a:srgbClr val="000000"/>
                </a:solidFill>
                <a:effectLst/>
                <a:latin typeface="Open Sans" panose="020B0606030504020204" pitchFamily="34" charset="0"/>
              </a:rPr>
              <a:t>. Vestibulum </a:t>
            </a:r>
            <a:r>
              <a:rPr lang="en-GB" b="0" i="0" dirty="0" err="1">
                <a:solidFill>
                  <a:srgbClr val="000000"/>
                </a:solidFill>
                <a:effectLst/>
                <a:latin typeface="Open Sans" panose="020B0606030504020204" pitchFamily="34" charset="0"/>
              </a:rPr>
              <a:t>pretium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purus</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lectus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dapibus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nec</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porttitor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odio</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placerat</a:t>
            </a:r>
            <a:r>
              <a:rPr lang="en-GB" b="0" i="0" dirty="0">
                <a:solidFill>
                  <a:srgbClr val="000000"/>
                </a:solidFill>
                <a:effectLst/>
                <a:latin typeface="Open Sans" panose="020B0606030504020204" pitchFamily="34" charset="0"/>
              </a:rPr>
              <a:t>. </a:t>
            </a:r>
          </a:p>
        </p:txBody>
      </p:sp>
      <p:sp>
        <p:nvSpPr>
          <p:cNvPr id="10" name="Text Placeholder 18">
            <a:extLst>
              <a:ext uri="{FF2B5EF4-FFF2-40B4-BE49-F238E27FC236}">
                <a16:creationId xmlns:a16="http://schemas.microsoft.com/office/drawing/2014/main" id="{7E28975A-860F-BA4B-87B7-FC35CEC9CEED}"/>
              </a:ext>
            </a:extLst>
          </p:cNvPr>
          <p:cNvSpPr>
            <a:spLocks noGrp="1"/>
          </p:cNvSpPr>
          <p:nvPr>
            <p:ph type="body" sz="quarter" idx="15" hasCustomPrompt="1"/>
          </p:nvPr>
        </p:nvSpPr>
        <p:spPr>
          <a:xfrm>
            <a:off x="852689" y="548680"/>
            <a:ext cx="8195639" cy="448706"/>
          </a:xfrm>
        </p:spPr>
        <p:txBody>
          <a:bodyPr wrap="square" lIns="36000" tIns="0" anchor="t">
            <a:noAutofit/>
          </a:bodyPr>
          <a:lstStyle>
            <a:lvl1pPr>
              <a:lnSpc>
                <a:spcPct val="100000"/>
              </a:lnSpc>
              <a:defRPr lang="en-GB" sz="3200" b="1" i="0" smtClean="0">
                <a:solidFill>
                  <a:schemeClr val="tx2"/>
                </a:solidFill>
                <a:effectLst/>
              </a:defRPr>
            </a:lvl1pPr>
          </a:lstStyle>
          <a:p>
            <a:r>
              <a:rPr lang="en-GB" dirty="0">
                <a:solidFill>
                  <a:srgbClr val="1E2522"/>
                </a:solidFill>
                <a:effectLst/>
                <a:latin typeface="Trebuchet MS" panose="020B0703020202090204" pitchFamily="34" charset="0"/>
              </a:rPr>
              <a:t>Optional title goes up here (max 2 lines)</a:t>
            </a:r>
          </a:p>
        </p:txBody>
      </p:sp>
      <p:sp>
        <p:nvSpPr>
          <p:cNvPr id="20" name="Text Placeholder 18">
            <a:extLst>
              <a:ext uri="{FF2B5EF4-FFF2-40B4-BE49-F238E27FC236}">
                <a16:creationId xmlns:a16="http://schemas.microsoft.com/office/drawing/2014/main" id="{BD153767-A964-284C-A407-E5EDD15CB4F7}"/>
              </a:ext>
            </a:extLst>
          </p:cNvPr>
          <p:cNvSpPr>
            <a:spLocks noGrp="1"/>
          </p:cNvSpPr>
          <p:nvPr>
            <p:ph type="body" sz="quarter" idx="16" hasCustomPrompt="1"/>
          </p:nvPr>
        </p:nvSpPr>
        <p:spPr>
          <a:xfrm>
            <a:off x="6327494" y="3861048"/>
            <a:ext cx="5013631" cy="1634050"/>
          </a:xfrm>
        </p:spPr>
        <p:txBody>
          <a:bodyPr wrap="square" lIns="36000" numCol="1">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solidFill>
                  <a:schemeClr val="tx1"/>
                </a:solidFill>
                <a:effectLst/>
              </a:defRPr>
            </a:lvl1pPr>
          </a:lstStyle>
          <a:p>
            <a:r>
              <a:rPr lang="en-GB" b="0" i="0" dirty="0">
                <a:solidFill>
                  <a:srgbClr val="000000"/>
                </a:solidFill>
                <a:effectLst/>
                <a:latin typeface="Open Sans" panose="020B0606030504020204" pitchFamily="34" charset="0"/>
              </a:rPr>
              <a:t>This is a 2 column layout example for 2 key points or pieces of info. You could use with photography / large number stats / custom content. </a:t>
            </a:r>
            <a:r>
              <a:rPr lang="en-GB" b="0" i="0" dirty="0" err="1">
                <a:solidFill>
                  <a:srgbClr val="000000"/>
                </a:solidFill>
                <a:effectLst/>
                <a:latin typeface="Open Sans" panose="020B0606030504020204" pitchFamily="34" charset="0"/>
              </a:rPr>
              <a:t>Pellentesque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tristique</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sollicitudin</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lectus</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laoreet</a:t>
            </a:r>
            <a:r>
              <a:rPr lang="en-GB" b="0" i="0" dirty="0">
                <a:solidFill>
                  <a:srgbClr val="000000"/>
                </a:solidFill>
                <a:effectLst/>
                <a:latin typeface="Open Sans" panose="020B0606030504020204" pitchFamily="34" charset="0"/>
              </a:rPr>
              <a:t>. Vestibulum </a:t>
            </a:r>
            <a:r>
              <a:rPr lang="en-GB" b="0" i="0" dirty="0" err="1">
                <a:solidFill>
                  <a:srgbClr val="000000"/>
                </a:solidFill>
                <a:effectLst/>
                <a:latin typeface="Open Sans" panose="020B0606030504020204" pitchFamily="34" charset="0"/>
              </a:rPr>
              <a:t>pretium</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purus</a:t>
            </a:r>
            <a:r>
              <a:rPr lang="en-GB" b="0" i="0" dirty="0">
                <a:solidFill>
                  <a:srgbClr val="000000"/>
                </a:solidFill>
                <a:effectLst/>
                <a:latin typeface="Open Sans" panose="020B0606030504020204" pitchFamily="34" charset="0"/>
              </a:rPr>
              <a:t> id </a:t>
            </a:r>
            <a:r>
              <a:rPr lang="en-GB" b="0" i="0" dirty="0" err="1">
                <a:solidFill>
                  <a:srgbClr val="000000"/>
                </a:solidFill>
                <a:effectLst/>
                <a:latin typeface="Open Sans" panose="020B0606030504020204" pitchFamily="34" charset="0"/>
              </a:rPr>
              <a:t>lectus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dapibus</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nec</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porttitor</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odio</a:t>
            </a:r>
            <a:r>
              <a:rPr lang="en-GB" b="0" i="0" dirty="0">
                <a:solidFill>
                  <a:srgbClr val="000000"/>
                </a:solidFill>
                <a:effectLst/>
                <a:latin typeface="Open Sans" panose="020B0606030504020204" pitchFamily="34" charset="0"/>
              </a:rPr>
              <a:t> </a:t>
            </a:r>
            <a:r>
              <a:rPr lang="en-GB" b="0" i="0" dirty="0" err="1">
                <a:solidFill>
                  <a:srgbClr val="000000"/>
                </a:solidFill>
                <a:effectLst/>
                <a:latin typeface="Open Sans" panose="020B0606030504020204" pitchFamily="34" charset="0"/>
              </a:rPr>
              <a:t>placerat</a:t>
            </a:r>
            <a:r>
              <a:rPr lang="en-GB" b="0" i="0" dirty="0">
                <a:solidFill>
                  <a:srgbClr val="000000"/>
                </a:solidFill>
                <a:effectLst/>
                <a:latin typeface="Open Sans" panose="020B0606030504020204" pitchFamily="34" charset="0"/>
              </a:rPr>
              <a:t>. </a:t>
            </a:r>
          </a:p>
        </p:txBody>
      </p:sp>
      <p:sp>
        <p:nvSpPr>
          <p:cNvPr id="6" name="Picture Placeholder 5">
            <a:extLst>
              <a:ext uri="{FF2B5EF4-FFF2-40B4-BE49-F238E27FC236}">
                <a16:creationId xmlns:a16="http://schemas.microsoft.com/office/drawing/2014/main" id="{DE1E6763-CF7C-4F47-9E86-A047C9E71F29}"/>
              </a:ext>
            </a:extLst>
          </p:cNvPr>
          <p:cNvSpPr>
            <a:spLocks noGrp="1"/>
          </p:cNvSpPr>
          <p:nvPr>
            <p:ph type="pic" sz="quarter" idx="17" hasCustomPrompt="1"/>
          </p:nvPr>
        </p:nvSpPr>
        <p:spPr>
          <a:xfrm>
            <a:off x="2452177" y="1825092"/>
            <a:ext cx="1804792" cy="1794959"/>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dirty="0"/>
              <a:t> </a:t>
            </a:r>
          </a:p>
        </p:txBody>
      </p:sp>
      <p:sp>
        <p:nvSpPr>
          <p:cNvPr id="14" name="Picture Placeholder 5">
            <a:extLst>
              <a:ext uri="{FF2B5EF4-FFF2-40B4-BE49-F238E27FC236}">
                <a16:creationId xmlns:a16="http://schemas.microsoft.com/office/drawing/2014/main" id="{28213880-46D9-E64F-89E4-EC3940B99E77}"/>
              </a:ext>
            </a:extLst>
          </p:cNvPr>
          <p:cNvSpPr>
            <a:spLocks noGrp="1"/>
          </p:cNvSpPr>
          <p:nvPr>
            <p:ph type="pic" sz="quarter" idx="18" hasCustomPrompt="1"/>
          </p:nvPr>
        </p:nvSpPr>
        <p:spPr>
          <a:xfrm>
            <a:off x="7931913" y="1825092"/>
            <a:ext cx="1804792" cy="1794959"/>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dirty="0"/>
              <a:t> </a:t>
            </a:r>
          </a:p>
        </p:txBody>
      </p:sp>
    </p:spTree>
    <p:extLst>
      <p:ext uri="{BB962C8B-B14F-4D97-AF65-F5344CB8AC3E}">
        <p14:creationId xmlns:p14="http://schemas.microsoft.com/office/powerpoint/2010/main" val="9369287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9.2 Blank 3 column">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dirty="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10" name="Text Placeholder 18">
            <a:extLst>
              <a:ext uri="{FF2B5EF4-FFF2-40B4-BE49-F238E27FC236}">
                <a16:creationId xmlns:a16="http://schemas.microsoft.com/office/drawing/2014/main" id="{7E28975A-860F-BA4B-87B7-FC35CEC9CEED}"/>
              </a:ext>
            </a:extLst>
          </p:cNvPr>
          <p:cNvSpPr>
            <a:spLocks noGrp="1"/>
          </p:cNvSpPr>
          <p:nvPr>
            <p:ph type="body" sz="quarter" idx="15" hasCustomPrompt="1"/>
          </p:nvPr>
        </p:nvSpPr>
        <p:spPr>
          <a:xfrm>
            <a:off x="852689" y="548680"/>
            <a:ext cx="8195639" cy="448706"/>
          </a:xfrm>
        </p:spPr>
        <p:txBody>
          <a:bodyPr wrap="square" lIns="36000" tIns="0" anchor="t">
            <a:noAutofit/>
          </a:bodyPr>
          <a:lstStyle>
            <a:lvl1pPr>
              <a:lnSpc>
                <a:spcPct val="100000"/>
              </a:lnSpc>
              <a:defRPr lang="en-GB" sz="3200" b="1" i="0" smtClean="0">
                <a:solidFill>
                  <a:schemeClr val="tx2"/>
                </a:solidFill>
                <a:effectLst/>
              </a:defRPr>
            </a:lvl1pPr>
          </a:lstStyle>
          <a:p>
            <a:r>
              <a:rPr lang="en-GB" dirty="0">
                <a:solidFill>
                  <a:srgbClr val="1E2522"/>
                </a:solidFill>
                <a:effectLst/>
                <a:latin typeface="Trebuchet MS" panose="020B0703020202090204" pitchFamily="34" charset="0"/>
              </a:rPr>
              <a:t>Optional title goes up here (max 2 lines)</a:t>
            </a:r>
          </a:p>
        </p:txBody>
      </p:sp>
      <p:sp>
        <p:nvSpPr>
          <p:cNvPr id="16" name="Text Placeholder 18">
            <a:extLst>
              <a:ext uri="{FF2B5EF4-FFF2-40B4-BE49-F238E27FC236}">
                <a16:creationId xmlns:a16="http://schemas.microsoft.com/office/drawing/2014/main" id="{A1456A61-C753-9144-81CC-EA04C9EC4FC9}"/>
              </a:ext>
            </a:extLst>
          </p:cNvPr>
          <p:cNvSpPr>
            <a:spLocks noGrp="1"/>
          </p:cNvSpPr>
          <p:nvPr>
            <p:ph type="body" sz="quarter" idx="13" hasCustomPrompt="1"/>
          </p:nvPr>
        </p:nvSpPr>
        <p:spPr>
          <a:xfrm>
            <a:off x="847759" y="3933056"/>
            <a:ext cx="3243766" cy="1634050"/>
          </a:xfrm>
        </p:spPr>
        <p:txBody>
          <a:bodyPr wrap="square" lIns="36000" numCol="1">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solidFill>
                  <a:schemeClr val="tx1"/>
                </a:solidFill>
                <a:effectLst/>
              </a:defRPr>
            </a:lvl1pPr>
          </a:lstStyle>
          <a:p>
            <a:r>
              <a:rPr lang="en-GB" b="0" i="0" dirty="0">
                <a:solidFill>
                  <a:srgbClr val="000000"/>
                </a:solidFill>
                <a:effectLst/>
                <a:latin typeface="Open Sans" panose="020B0606030504020204" pitchFamily="34" charset="0"/>
              </a:rPr>
              <a:t>This is a 3 column layout example for 3 key points or pieces of info. You could use with photography / large number stats / custom content.</a:t>
            </a:r>
          </a:p>
        </p:txBody>
      </p:sp>
      <p:sp>
        <p:nvSpPr>
          <p:cNvPr id="21" name="Text Placeholder 18">
            <a:extLst>
              <a:ext uri="{FF2B5EF4-FFF2-40B4-BE49-F238E27FC236}">
                <a16:creationId xmlns:a16="http://schemas.microsoft.com/office/drawing/2014/main" id="{EC5B0D84-830A-4343-96CC-6912D0D7A7E0}"/>
              </a:ext>
            </a:extLst>
          </p:cNvPr>
          <p:cNvSpPr>
            <a:spLocks noGrp="1"/>
          </p:cNvSpPr>
          <p:nvPr>
            <p:ph type="body" sz="quarter" idx="16" hasCustomPrompt="1"/>
          </p:nvPr>
        </p:nvSpPr>
        <p:spPr>
          <a:xfrm>
            <a:off x="4480218" y="3933056"/>
            <a:ext cx="3243766" cy="1634050"/>
          </a:xfrm>
        </p:spPr>
        <p:txBody>
          <a:bodyPr wrap="square" lIns="36000" numCol="1">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solidFill>
                  <a:schemeClr val="tx1"/>
                </a:solidFill>
                <a:effectLst/>
              </a:defRPr>
            </a:lvl1pPr>
          </a:lstStyle>
          <a:p>
            <a:r>
              <a:rPr lang="en-GB" b="0" i="0" dirty="0">
                <a:solidFill>
                  <a:srgbClr val="000000"/>
                </a:solidFill>
                <a:effectLst/>
                <a:latin typeface="Open Sans" panose="020B0606030504020204" pitchFamily="34" charset="0"/>
              </a:rPr>
              <a:t>This is a 3 column layout example for 3 key points or pieces of info. You could use with photography / large number stats / custom content.</a:t>
            </a:r>
          </a:p>
        </p:txBody>
      </p:sp>
      <p:sp>
        <p:nvSpPr>
          <p:cNvPr id="22" name="Text Placeholder 18">
            <a:extLst>
              <a:ext uri="{FF2B5EF4-FFF2-40B4-BE49-F238E27FC236}">
                <a16:creationId xmlns:a16="http://schemas.microsoft.com/office/drawing/2014/main" id="{F5D17378-38FD-234D-9DC0-B8606DDC9896}"/>
              </a:ext>
            </a:extLst>
          </p:cNvPr>
          <p:cNvSpPr>
            <a:spLocks noGrp="1"/>
          </p:cNvSpPr>
          <p:nvPr>
            <p:ph type="body" sz="quarter" idx="17" hasCustomPrompt="1"/>
          </p:nvPr>
        </p:nvSpPr>
        <p:spPr>
          <a:xfrm>
            <a:off x="8108447" y="3933056"/>
            <a:ext cx="3243766" cy="1634050"/>
          </a:xfrm>
        </p:spPr>
        <p:txBody>
          <a:bodyPr wrap="square" lIns="36000" numCol="1">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b="0" i="0" smtClean="0">
                <a:solidFill>
                  <a:schemeClr val="tx1"/>
                </a:solidFill>
                <a:effectLst/>
              </a:defRPr>
            </a:lvl1pPr>
          </a:lstStyle>
          <a:p>
            <a:r>
              <a:rPr lang="en-GB" b="0" i="0" dirty="0">
                <a:solidFill>
                  <a:srgbClr val="000000"/>
                </a:solidFill>
                <a:effectLst/>
                <a:latin typeface="Open Sans" panose="020B0606030504020204" pitchFamily="34" charset="0"/>
              </a:rPr>
              <a:t>This is a 3 column layout example for 3 key points or pieces of info. You could use with photography / large number stats / custom content.</a:t>
            </a:r>
          </a:p>
        </p:txBody>
      </p:sp>
      <p:sp>
        <p:nvSpPr>
          <p:cNvPr id="12" name="Picture Placeholder 5">
            <a:extLst>
              <a:ext uri="{FF2B5EF4-FFF2-40B4-BE49-F238E27FC236}">
                <a16:creationId xmlns:a16="http://schemas.microsoft.com/office/drawing/2014/main" id="{B38BF184-A838-3140-81C0-76C1C164AE59}"/>
              </a:ext>
            </a:extLst>
          </p:cNvPr>
          <p:cNvSpPr>
            <a:spLocks noGrp="1"/>
          </p:cNvSpPr>
          <p:nvPr>
            <p:ph type="pic" sz="quarter" idx="18" hasCustomPrompt="1"/>
          </p:nvPr>
        </p:nvSpPr>
        <p:spPr>
          <a:xfrm>
            <a:off x="1554904" y="1895107"/>
            <a:ext cx="1804792" cy="1794959"/>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dirty="0"/>
              <a:t> </a:t>
            </a:r>
          </a:p>
        </p:txBody>
      </p:sp>
      <p:sp>
        <p:nvSpPr>
          <p:cNvPr id="17" name="Picture Placeholder 5">
            <a:extLst>
              <a:ext uri="{FF2B5EF4-FFF2-40B4-BE49-F238E27FC236}">
                <a16:creationId xmlns:a16="http://schemas.microsoft.com/office/drawing/2014/main" id="{D1AD64FC-CE91-3F4B-A1BC-98C4A34EFE2A}"/>
              </a:ext>
            </a:extLst>
          </p:cNvPr>
          <p:cNvSpPr>
            <a:spLocks noGrp="1"/>
          </p:cNvSpPr>
          <p:nvPr>
            <p:ph type="pic" sz="quarter" idx="19" hasCustomPrompt="1"/>
          </p:nvPr>
        </p:nvSpPr>
        <p:spPr>
          <a:xfrm>
            <a:off x="5311885" y="1895107"/>
            <a:ext cx="1804792" cy="1794959"/>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dirty="0"/>
              <a:t> </a:t>
            </a:r>
          </a:p>
        </p:txBody>
      </p:sp>
      <p:sp>
        <p:nvSpPr>
          <p:cNvPr id="18" name="Picture Placeholder 5">
            <a:extLst>
              <a:ext uri="{FF2B5EF4-FFF2-40B4-BE49-F238E27FC236}">
                <a16:creationId xmlns:a16="http://schemas.microsoft.com/office/drawing/2014/main" id="{80C6A917-3B0A-CA4D-9E14-D109884B041C}"/>
              </a:ext>
            </a:extLst>
          </p:cNvPr>
          <p:cNvSpPr>
            <a:spLocks noGrp="1"/>
          </p:cNvSpPr>
          <p:nvPr>
            <p:ph type="pic" sz="quarter" idx="20" hasCustomPrompt="1"/>
          </p:nvPr>
        </p:nvSpPr>
        <p:spPr>
          <a:xfrm>
            <a:off x="8827934" y="1895107"/>
            <a:ext cx="1804792" cy="1794959"/>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dirty="0"/>
              <a:t> </a:t>
            </a:r>
          </a:p>
        </p:txBody>
      </p:sp>
    </p:spTree>
    <p:extLst>
      <p:ext uri="{BB962C8B-B14F-4D97-AF65-F5344CB8AC3E}">
        <p14:creationId xmlns:p14="http://schemas.microsoft.com/office/powerpoint/2010/main" val="14916065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9.3 Blank 4 column">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dirty="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10" name="Text Placeholder 18">
            <a:extLst>
              <a:ext uri="{FF2B5EF4-FFF2-40B4-BE49-F238E27FC236}">
                <a16:creationId xmlns:a16="http://schemas.microsoft.com/office/drawing/2014/main" id="{7E28975A-860F-BA4B-87B7-FC35CEC9CEED}"/>
              </a:ext>
            </a:extLst>
          </p:cNvPr>
          <p:cNvSpPr>
            <a:spLocks noGrp="1"/>
          </p:cNvSpPr>
          <p:nvPr>
            <p:ph type="body" sz="quarter" idx="15" hasCustomPrompt="1"/>
          </p:nvPr>
        </p:nvSpPr>
        <p:spPr>
          <a:xfrm>
            <a:off x="852689" y="548680"/>
            <a:ext cx="8195639" cy="448706"/>
          </a:xfrm>
        </p:spPr>
        <p:txBody>
          <a:bodyPr wrap="square" lIns="36000" tIns="0" anchor="t">
            <a:noAutofit/>
          </a:bodyPr>
          <a:lstStyle>
            <a:lvl1pPr>
              <a:lnSpc>
                <a:spcPct val="100000"/>
              </a:lnSpc>
              <a:defRPr lang="en-GB" sz="3200" b="1" i="0" smtClean="0">
                <a:solidFill>
                  <a:schemeClr val="tx2"/>
                </a:solidFill>
                <a:effectLst/>
              </a:defRPr>
            </a:lvl1pPr>
          </a:lstStyle>
          <a:p>
            <a:r>
              <a:rPr lang="en-GB" dirty="0">
                <a:solidFill>
                  <a:srgbClr val="1E2522"/>
                </a:solidFill>
                <a:effectLst/>
                <a:latin typeface="Trebuchet MS" panose="020B0703020202090204" pitchFamily="34" charset="0"/>
              </a:rPr>
              <a:t>Optional title goes up here (max 2 lines)</a:t>
            </a:r>
          </a:p>
        </p:txBody>
      </p:sp>
      <p:sp>
        <p:nvSpPr>
          <p:cNvPr id="16" name="Text Placeholder 18">
            <a:extLst>
              <a:ext uri="{FF2B5EF4-FFF2-40B4-BE49-F238E27FC236}">
                <a16:creationId xmlns:a16="http://schemas.microsoft.com/office/drawing/2014/main" id="{A1456A61-C753-9144-81CC-EA04C9EC4FC9}"/>
              </a:ext>
            </a:extLst>
          </p:cNvPr>
          <p:cNvSpPr>
            <a:spLocks noGrp="1"/>
          </p:cNvSpPr>
          <p:nvPr>
            <p:ph type="body" sz="quarter" idx="13" hasCustomPrompt="1"/>
          </p:nvPr>
        </p:nvSpPr>
        <p:spPr>
          <a:xfrm>
            <a:off x="847759" y="4005062"/>
            <a:ext cx="2220048" cy="1152128"/>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solidFill>
                  <a:schemeClr val="tx1"/>
                </a:solidFill>
                <a:effectLst/>
              </a:defRPr>
            </a:lvl1pPr>
          </a:lstStyle>
          <a:p>
            <a:r>
              <a:rPr lang="en-GB" b="0" i="0" dirty="0">
                <a:solidFill>
                  <a:srgbClr val="000000"/>
                </a:solidFill>
                <a:effectLst/>
                <a:latin typeface="Open Sans" panose="020B0606030504020204" pitchFamily="34" charset="0"/>
              </a:rPr>
              <a:t>4 column layout example for 4 key pieces of info. Use with photography / large number stats / custom content.</a:t>
            </a:r>
          </a:p>
        </p:txBody>
      </p:sp>
      <p:sp>
        <p:nvSpPr>
          <p:cNvPr id="23" name="Text Placeholder 18">
            <a:extLst>
              <a:ext uri="{FF2B5EF4-FFF2-40B4-BE49-F238E27FC236}">
                <a16:creationId xmlns:a16="http://schemas.microsoft.com/office/drawing/2014/main" id="{5BF86E94-51A6-7348-95D1-3065427CD2D0}"/>
              </a:ext>
            </a:extLst>
          </p:cNvPr>
          <p:cNvSpPr>
            <a:spLocks noGrp="1"/>
          </p:cNvSpPr>
          <p:nvPr>
            <p:ph type="body" sz="quarter" idx="16" hasCustomPrompt="1"/>
          </p:nvPr>
        </p:nvSpPr>
        <p:spPr>
          <a:xfrm>
            <a:off x="3586983" y="4005063"/>
            <a:ext cx="2220048" cy="1152128"/>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solidFill>
                  <a:schemeClr val="tx1"/>
                </a:solidFill>
                <a:effectLst/>
              </a:defRPr>
            </a:lvl1pPr>
          </a:lstStyle>
          <a:p>
            <a:r>
              <a:rPr lang="en-GB" b="0" i="0" dirty="0">
                <a:solidFill>
                  <a:srgbClr val="000000"/>
                </a:solidFill>
                <a:effectLst/>
                <a:latin typeface="Open Sans" panose="020B0606030504020204" pitchFamily="34" charset="0"/>
              </a:rPr>
              <a:t>4 column layout example for 4 key pieces of info. Use with photography / large number stats / custom content.</a:t>
            </a:r>
          </a:p>
        </p:txBody>
      </p:sp>
      <p:sp>
        <p:nvSpPr>
          <p:cNvPr id="25" name="Text Placeholder 18">
            <a:extLst>
              <a:ext uri="{FF2B5EF4-FFF2-40B4-BE49-F238E27FC236}">
                <a16:creationId xmlns:a16="http://schemas.microsoft.com/office/drawing/2014/main" id="{45B26531-A33E-4647-AAE4-20FFA986495A}"/>
              </a:ext>
            </a:extLst>
          </p:cNvPr>
          <p:cNvSpPr>
            <a:spLocks noGrp="1"/>
          </p:cNvSpPr>
          <p:nvPr>
            <p:ph type="body" sz="quarter" idx="17" hasCustomPrompt="1"/>
          </p:nvPr>
        </p:nvSpPr>
        <p:spPr>
          <a:xfrm>
            <a:off x="6345795" y="4005063"/>
            <a:ext cx="2220048" cy="1152128"/>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solidFill>
                  <a:schemeClr val="tx1"/>
                </a:solidFill>
                <a:effectLst/>
              </a:defRPr>
            </a:lvl1pPr>
          </a:lstStyle>
          <a:p>
            <a:r>
              <a:rPr lang="en-GB" b="0" i="0" dirty="0">
                <a:solidFill>
                  <a:srgbClr val="000000"/>
                </a:solidFill>
                <a:effectLst/>
                <a:latin typeface="Open Sans" panose="020B0606030504020204" pitchFamily="34" charset="0"/>
              </a:rPr>
              <a:t>4 column layout example for 4 key pieces of info. Use with photography / large number stats / custom content.</a:t>
            </a:r>
          </a:p>
        </p:txBody>
      </p:sp>
      <p:sp>
        <p:nvSpPr>
          <p:cNvPr id="27" name="Text Placeholder 18">
            <a:extLst>
              <a:ext uri="{FF2B5EF4-FFF2-40B4-BE49-F238E27FC236}">
                <a16:creationId xmlns:a16="http://schemas.microsoft.com/office/drawing/2014/main" id="{5DE691F9-A5C4-F943-923A-C27BDF4B3236}"/>
              </a:ext>
            </a:extLst>
          </p:cNvPr>
          <p:cNvSpPr>
            <a:spLocks noGrp="1"/>
          </p:cNvSpPr>
          <p:nvPr>
            <p:ph type="body" sz="quarter" idx="18" hasCustomPrompt="1"/>
          </p:nvPr>
        </p:nvSpPr>
        <p:spPr>
          <a:xfrm>
            <a:off x="9105092" y="4005064"/>
            <a:ext cx="2220048" cy="1152128"/>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solidFill>
                  <a:schemeClr val="tx1"/>
                </a:solidFill>
                <a:effectLst/>
              </a:defRPr>
            </a:lvl1pPr>
          </a:lstStyle>
          <a:p>
            <a:r>
              <a:rPr lang="en-GB" b="0" i="0" dirty="0">
                <a:solidFill>
                  <a:srgbClr val="000000"/>
                </a:solidFill>
                <a:effectLst/>
                <a:latin typeface="Open Sans" panose="020B0606030504020204" pitchFamily="34" charset="0"/>
              </a:rPr>
              <a:t>4 column layout example for 4 key pieces of info. Use with photography / large number stats / custom content.</a:t>
            </a:r>
          </a:p>
        </p:txBody>
      </p:sp>
      <p:sp>
        <p:nvSpPr>
          <p:cNvPr id="14" name="Picture Placeholder 5">
            <a:extLst>
              <a:ext uri="{FF2B5EF4-FFF2-40B4-BE49-F238E27FC236}">
                <a16:creationId xmlns:a16="http://schemas.microsoft.com/office/drawing/2014/main" id="{8F266E3B-F36F-3947-A28F-81B59426915E}"/>
              </a:ext>
            </a:extLst>
          </p:cNvPr>
          <p:cNvSpPr>
            <a:spLocks noGrp="1"/>
          </p:cNvSpPr>
          <p:nvPr>
            <p:ph type="pic" sz="quarter" idx="29" hasCustomPrompt="1"/>
          </p:nvPr>
        </p:nvSpPr>
        <p:spPr>
          <a:xfrm>
            <a:off x="1207339" y="2328539"/>
            <a:ext cx="1500887" cy="1492709"/>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dirty="0"/>
              <a:t> </a:t>
            </a:r>
          </a:p>
        </p:txBody>
      </p:sp>
      <p:sp>
        <p:nvSpPr>
          <p:cNvPr id="15" name="Picture Placeholder 5">
            <a:extLst>
              <a:ext uri="{FF2B5EF4-FFF2-40B4-BE49-F238E27FC236}">
                <a16:creationId xmlns:a16="http://schemas.microsoft.com/office/drawing/2014/main" id="{30973495-7C31-8F40-923C-83DDF35F69D5}"/>
              </a:ext>
            </a:extLst>
          </p:cNvPr>
          <p:cNvSpPr>
            <a:spLocks noGrp="1"/>
          </p:cNvSpPr>
          <p:nvPr>
            <p:ph type="pic" sz="quarter" idx="30" hasCustomPrompt="1"/>
          </p:nvPr>
        </p:nvSpPr>
        <p:spPr>
          <a:xfrm>
            <a:off x="3946563" y="2328539"/>
            <a:ext cx="1500887" cy="1492709"/>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dirty="0"/>
              <a:t> </a:t>
            </a:r>
          </a:p>
        </p:txBody>
      </p:sp>
      <p:sp>
        <p:nvSpPr>
          <p:cNvPr id="17" name="Picture Placeholder 5">
            <a:extLst>
              <a:ext uri="{FF2B5EF4-FFF2-40B4-BE49-F238E27FC236}">
                <a16:creationId xmlns:a16="http://schemas.microsoft.com/office/drawing/2014/main" id="{C2E9E545-2A8F-5D45-BC40-54723C19D287}"/>
              </a:ext>
            </a:extLst>
          </p:cNvPr>
          <p:cNvSpPr>
            <a:spLocks noGrp="1"/>
          </p:cNvSpPr>
          <p:nvPr>
            <p:ph type="pic" sz="quarter" idx="31" hasCustomPrompt="1"/>
          </p:nvPr>
        </p:nvSpPr>
        <p:spPr>
          <a:xfrm>
            <a:off x="6705375" y="2328539"/>
            <a:ext cx="1500887" cy="1492709"/>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dirty="0"/>
              <a:t> </a:t>
            </a:r>
          </a:p>
        </p:txBody>
      </p:sp>
      <p:sp>
        <p:nvSpPr>
          <p:cNvPr id="18" name="Picture Placeholder 5">
            <a:extLst>
              <a:ext uri="{FF2B5EF4-FFF2-40B4-BE49-F238E27FC236}">
                <a16:creationId xmlns:a16="http://schemas.microsoft.com/office/drawing/2014/main" id="{15B99572-339F-004C-9FA6-89D28811D54C}"/>
              </a:ext>
            </a:extLst>
          </p:cNvPr>
          <p:cNvSpPr>
            <a:spLocks noGrp="1"/>
          </p:cNvSpPr>
          <p:nvPr>
            <p:ph type="pic" sz="quarter" idx="32" hasCustomPrompt="1"/>
          </p:nvPr>
        </p:nvSpPr>
        <p:spPr>
          <a:xfrm>
            <a:off x="9464672" y="2328539"/>
            <a:ext cx="1500887" cy="1492709"/>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dirty="0"/>
              <a:t> </a:t>
            </a:r>
          </a:p>
        </p:txBody>
      </p:sp>
    </p:spTree>
    <p:extLst>
      <p:ext uri="{BB962C8B-B14F-4D97-AF65-F5344CB8AC3E}">
        <p14:creationId xmlns:p14="http://schemas.microsoft.com/office/powerpoint/2010/main" val="52222984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9.4 Blank 4 column numbers">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dirty="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10" name="Text Placeholder 18">
            <a:extLst>
              <a:ext uri="{FF2B5EF4-FFF2-40B4-BE49-F238E27FC236}">
                <a16:creationId xmlns:a16="http://schemas.microsoft.com/office/drawing/2014/main" id="{7E28975A-860F-BA4B-87B7-FC35CEC9CEED}"/>
              </a:ext>
            </a:extLst>
          </p:cNvPr>
          <p:cNvSpPr>
            <a:spLocks noGrp="1"/>
          </p:cNvSpPr>
          <p:nvPr>
            <p:ph type="body" sz="quarter" idx="15" hasCustomPrompt="1"/>
          </p:nvPr>
        </p:nvSpPr>
        <p:spPr>
          <a:xfrm>
            <a:off x="852689" y="548680"/>
            <a:ext cx="8195639" cy="448706"/>
          </a:xfrm>
        </p:spPr>
        <p:txBody>
          <a:bodyPr wrap="square" lIns="36000" tIns="0" anchor="t">
            <a:noAutofit/>
          </a:bodyPr>
          <a:lstStyle>
            <a:lvl1pPr>
              <a:lnSpc>
                <a:spcPct val="100000"/>
              </a:lnSpc>
              <a:defRPr lang="en-GB" sz="3200" b="1" i="0" smtClean="0">
                <a:solidFill>
                  <a:schemeClr val="tx2"/>
                </a:solidFill>
                <a:effectLst/>
              </a:defRPr>
            </a:lvl1pPr>
          </a:lstStyle>
          <a:p>
            <a:r>
              <a:rPr lang="en-GB" dirty="0">
                <a:solidFill>
                  <a:srgbClr val="1E2522"/>
                </a:solidFill>
                <a:effectLst/>
                <a:latin typeface="Trebuchet MS" panose="020B0703020202090204" pitchFamily="34" charset="0"/>
              </a:rPr>
              <a:t>Optional title goes up here (max 2 lines)</a:t>
            </a:r>
          </a:p>
        </p:txBody>
      </p:sp>
      <p:sp>
        <p:nvSpPr>
          <p:cNvPr id="16" name="Text Placeholder 18">
            <a:extLst>
              <a:ext uri="{FF2B5EF4-FFF2-40B4-BE49-F238E27FC236}">
                <a16:creationId xmlns:a16="http://schemas.microsoft.com/office/drawing/2014/main" id="{A1456A61-C753-9144-81CC-EA04C9EC4FC9}"/>
              </a:ext>
            </a:extLst>
          </p:cNvPr>
          <p:cNvSpPr>
            <a:spLocks noGrp="1"/>
          </p:cNvSpPr>
          <p:nvPr>
            <p:ph type="body" sz="quarter" idx="13" hasCustomPrompt="1"/>
          </p:nvPr>
        </p:nvSpPr>
        <p:spPr>
          <a:xfrm>
            <a:off x="847759" y="3622983"/>
            <a:ext cx="2220048" cy="1152128"/>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solidFill>
                  <a:schemeClr val="tx1"/>
                </a:solidFill>
                <a:effectLst/>
              </a:defRPr>
            </a:lvl1pPr>
          </a:lstStyle>
          <a:p>
            <a:r>
              <a:rPr lang="en-GB" b="0" i="0" dirty="0">
                <a:solidFill>
                  <a:srgbClr val="000000"/>
                </a:solidFill>
                <a:effectLst/>
                <a:latin typeface="Open Sans" panose="020B0606030504020204" pitchFamily="34" charset="0"/>
              </a:rPr>
              <a:t>4 column layout example for 4 key pieces of info. Example of large number stats</a:t>
            </a:r>
          </a:p>
        </p:txBody>
      </p:sp>
      <p:sp>
        <p:nvSpPr>
          <p:cNvPr id="23" name="Text Placeholder 18">
            <a:extLst>
              <a:ext uri="{FF2B5EF4-FFF2-40B4-BE49-F238E27FC236}">
                <a16:creationId xmlns:a16="http://schemas.microsoft.com/office/drawing/2014/main" id="{5BF86E94-51A6-7348-95D1-3065427CD2D0}"/>
              </a:ext>
            </a:extLst>
          </p:cNvPr>
          <p:cNvSpPr>
            <a:spLocks noGrp="1"/>
          </p:cNvSpPr>
          <p:nvPr>
            <p:ph type="body" sz="quarter" idx="16" hasCustomPrompt="1"/>
          </p:nvPr>
        </p:nvSpPr>
        <p:spPr>
          <a:xfrm>
            <a:off x="3586983" y="3622984"/>
            <a:ext cx="2220048" cy="1152128"/>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solidFill>
                  <a:schemeClr val="tx1"/>
                </a:solidFill>
                <a:effectLst/>
              </a:defRPr>
            </a:lvl1pPr>
          </a:lstStyle>
          <a:p>
            <a:r>
              <a:rPr lang="en-GB" b="0" i="0" dirty="0">
                <a:solidFill>
                  <a:srgbClr val="000000"/>
                </a:solidFill>
                <a:effectLst/>
                <a:latin typeface="Open Sans" panose="020B0606030504020204" pitchFamily="34" charset="0"/>
              </a:rPr>
              <a:t>4 column layout example for 4 key pieces of info. Example of large number stats</a:t>
            </a:r>
          </a:p>
        </p:txBody>
      </p:sp>
      <p:sp>
        <p:nvSpPr>
          <p:cNvPr id="25" name="Text Placeholder 18">
            <a:extLst>
              <a:ext uri="{FF2B5EF4-FFF2-40B4-BE49-F238E27FC236}">
                <a16:creationId xmlns:a16="http://schemas.microsoft.com/office/drawing/2014/main" id="{45B26531-A33E-4647-AAE4-20FFA986495A}"/>
              </a:ext>
            </a:extLst>
          </p:cNvPr>
          <p:cNvSpPr>
            <a:spLocks noGrp="1"/>
          </p:cNvSpPr>
          <p:nvPr>
            <p:ph type="body" sz="quarter" idx="17" hasCustomPrompt="1"/>
          </p:nvPr>
        </p:nvSpPr>
        <p:spPr>
          <a:xfrm>
            <a:off x="6345795" y="3622984"/>
            <a:ext cx="2220048" cy="1152128"/>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solidFill>
                  <a:schemeClr val="tx1"/>
                </a:solidFill>
                <a:effectLst/>
              </a:defRPr>
            </a:lvl1pPr>
          </a:lstStyle>
          <a:p>
            <a:r>
              <a:rPr lang="en-GB" b="0" i="0" dirty="0">
                <a:solidFill>
                  <a:srgbClr val="000000"/>
                </a:solidFill>
                <a:effectLst/>
                <a:latin typeface="Open Sans" panose="020B0606030504020204" pitchFamily="34" charset="0"/>
              </a:rPr>
              <a:t>4 column layout example for 4 key pieces of info. Example of large number stats</a:t>
            </a:r>
          </a:p>
        </p:txBody>
      </p:sp>
      <p:sp>
        <p:nvSpPr>
          <p:cNvPr id="27" name="Text Placeholder 18">
            <a:extLst>
              <a:ext uri="{FF2B5EF4-FFF2-40B4-BE49-F238E27FC236}">
                <a16:creationId xmlns:a16="http://schemas.microsoft.com/office/drawing/2014/main" id="{5DE691F9-A5C4-F943-923A-C27BDF4B3236}"/>
              </a:ext>
            </a:extLst>
          </p:cNvPr>
          <p:cNvSpPr>
            <a:spLocks noGrp="1"/>
          </p:cNvSpPr>
          <p:nvPr>
            <p:ph type="body" sz="quarter" idx="18" hasCustomPrompt="1"/>
          </p:nvPr>
        </p:nvSpPr>
        <p:spPr>
          <a:xfrm>
            <a:off x="9105092" y="3622985"/>
            <a:ext cx="2220048" cy="1152128"/>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solidFill>
                  <a:schemeClr val="tx1"/>
                </a:solidFill>
                <a:effectLst/>
              </a:defRPr>
            </a:lvl1pPr>
          </a:lstStyle>
          <a:p>
            <a:r>
              <a:rPr lang="en-GB" b="0" i="0" dirty="0">
                <a:solidFill>
                  <a:srgbClr val="000000"/>
                </a:solidFill>
                <a:effectLst/>
                <a:latin typeface="Open Sans" panose="020B0606030504020204" pitchFamily="34" charset="0"/>
              </a:rPr>
              <a:t>4 column layout example for 4 key pieces of info. Example of large number stats</a:t>
            </a:r>
          </a:p>
        </p:txBody>
      </p:sp>
      <p:sp>
        <p:nvSpPr>
          <p:cNvPr id="3" name="Text Placeholder 2">
            <a:extLst>
              <a:ext uri="{FF2B5EF4-FFF2-40B4-BE49-F238E27FC236}">
                <a16:creationId xmlns:a16="http://schemas.microsoft.com/office/drawing/2014/main" id="{71FC9703-E7F9-1B44-BEB7-8F32DCE29852}"/>
              </a:ext>
            </a:extLst>
          </p:cNvPr>
          <p:cNvSpPr>
            <a:spLocks noGrp="1"/>
          </p:cNvSpPr>
          <p:nvPr>
            <p:ph type="body" sz="quarter" idx="33" hasCustomPrompt="1"/>
          </p:nvPr>
        </p:nvSpPr>
        <p:spPr>
          <a:xfrm>
            <a:off x="847002" y="2657077"/>
            <a:ext cx="2220048" cy="896169"/>
          </a:xfrm>
        </p:spPr>
        <p:txBody>
          <a:bodyPr anchor="ctr">
            <a:normAutofit/>
          </a:bodyPr>
          <a:lstStyle>
            <a:lvl1pPr algn="ctr">
              <a:defRPr sz="3200" b="1">
                <a:solidFill>
                  <a:schemeClr val="tx2"/>
                </a:solidFill>
              </a:defRPr>
            </a:lvl1pPr>
          </a:lstStyle>
          <a:p>
            <a:pPr lvl="0"/>
            <a:r>
              <a:rPr lang="en-US" sz="3200" b="1" dirty="0"/>
              <a:t>12k</a:t>
            </a:r>
            <a:endParaRPr lang="en-US" dirty="0"/>
          </a:p>
        </p:txBody>
      </p:sp>
      <p:sp>
        <p:nvSpPr>
          <p:cNvPr id="19" name="Text Placeholder 2">
            <a:extLst>
              <a:ext uri="{FF2B5EF4-FFF2-40B4-BE49-F238E27FC236}">
                <a16:creationId xmlns:a16="http://schemas.microsoft.com/office/drawing/2014/main" id="{D381B214-9329-0747-B2F0-A58107E1D67E}"/>
              </a:ext>
            </a:extLst>
          </p:cNvPr>
          <p:cNvSpPr>
            <a:spLocks noGrp="1"/>
          </p:cNvSpPr>
          <p:nvPr>
            <p:ph type="body" sz="quarter" idx="34" hasCustomPrompt="1"/>
          </p:nvPr>
        </p:nvSpPr>
        <p:spPr>
          <a:xfrm>
            <a:off x="3581058" y="2665084"/>
            <a:ext cx="2220048" cy="896169"/>
          </a:xfrm>
        </p:spPr>
        <p:txBody>
          <a:bodyPr anchor="ctr">
            <a:normAutofit/>
          </a:bodyPr>
          <a:lstStyle>
            <a:lvl1pPr algn="ctr">
              <a:defRPr sz="3200" b="1">
                <a:solidFill>
                  <a:schemeClr val="tx2"/>
                </a:solidFill>
              </a:defRPr>
            </a:lvl1pPr>
          </a:lstStyle>
          <a:p>
            <a:pPr lvl="0"/>
            <a:r>
              <a:rPr lang="en-US" sz="3200" b="1" dirty="0"/>
              <a:t>4m</a:t>
            </a:r>
            <a:endParaRPr lang="en-US" dirty="0"/>
          </a:p>
        </p:txBody>
      </p:sp>
      <p:sp>
        <p:nvSpPr>
          <p:cNvPr id="20" name="Text Placeholder 2">
            <a:extLst>
              <a:ext uri="{FF2B5EF4-FFF2-40B4-BE49-F238E27FC236}">
                <a16:creationId xmlns:a16="http://schemas.microsoft.com/office/drawing/2014/main" id="{A0D0AC9D-54CB-F541-BED5-CC3052AABD01}"/>
              </a:ext>
            </a:extLst>
          </p:cNvPr>
          <p:cNvSpPr>
            <a:spLocks noGrp="1"/>
          </p:cNvSpPr>
          <p:nvPr>
            <p:ph type="body" sz="quarter" idx="35" hasCustomPrompt="1"/>
          </p:nvPr>
        </p:nvSpPr>
        <p:spPr>
          <a:xfrm>
            <a:off x="6342546" y="2674228"/>
            <a:ext cx="2220048" cy="896169"/>
          </a:xfrm>
        </p:spPr>
        <p:txBody>
          <a:bodyPr anchor="ctr">
            <a:normAutofit/>
          </a:bodyPr>
          <a:lstStyle>
            <a:lvl1pPr algn="ctr">
              <a:defRPr sz="3200" b="1">
                <a:solidFill>
                  <a:schemeClr val="tx2"/>
                </a:solidFill>
              </a:defRPr>
            </a:lvl1pPr>
          </a:lstStyle>
          <a:p>
            <a:pPr lvl="0"/>
            <a:r>
              <a:rPr lang="en-US" sz="3200" b="1" dirty="0"/>
              <a:t>123k</a:t>
            </a:r>
            <a:endParaRPr lang="en-US" dirty="0"/>
          </a:p>
        </p:txBody>
      </p:sp>
      <p:sp>
        <p:nvSpPr>
          <p:cNvPr id="21" name="Text Placeholder 2">
            <a:extLst>
              <a:ext uri="{FF2B5EF4-FFF2-40B4-BE49-F238E27FC236}">
                <a16:creationId xmlns:a16="http://schemas.microsoft.com/office/drawing/2014/main" id="{81EBA8DB-B17D-F14F-BC86-DF73BE8371EC}"/>
              </a:ext>
            </a:extLst>
          </p:cNvPr>
          <p:cNvSpPr>
            <a:spLocks noGrp="1"/>
          </p:cNvSpPr>
          <p:nvPr>
            <p:ph type="body" sz="quarter" idx="36" hasCustomPrompt="1"/>
          </p:nvPr>
        </p:nvSpPr>
        <p:spPr>
          <a:xfrm>
            <a:off x="9104034" y="2674228"/>
            <a:ext cx="2220048" cy="896169"/>
          </a:xfrm>
        </p:spPr>
        <p:txBody>
          <a:bodyPr anchor="ctr">
            <a:normAutofit/>
          </a:bodyPr>
          <a:lstStyle>
            <a:lvl1pPr algn="ctr">
              <a:defRPr sz="3200" b="1">
                <a:solidFill>
                  <a:schemeClr val="tx2"/>
                </a:solidFill>
              </a:defRPr>
            </a:lvl1pPr>
          </a:lstStyle>
          <a:p>
            <a:pPr lvl="0"/>
            <a:r>
              <a:rPr lang="en-US" sz="3200" b="1" dirty="0"/>
              <a:t>1,230</a:t>
            </a:r>
            <a:endParaRPr lang="en-US" dirty="0"/>
          </a:p>
        </p:txBody>
      </p:sp>
    </p:spTree>
    <p:extLst>
      <p:ext uri="{BB962C8B-B14F-4D97-AF65-F5344CB8AC3E}">
        <p14:creationId xmlns:p14="http://schemas.microsoft.com/office/powerpoint/2010/main" val="22767012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9.5 Blank 3 column stack">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CD2C1B14-71AB-3148-9EB7-2F008BA57BBD}"/>
              </a:ext>
            </a:extLst>
          </p:cNvPr>
          <p:cNvSpPr>
            <a:spLocks noGrp="1"/>
          </p:cNvSpPr>
          <p:nvPr>
            <p:ph type="ftr" sz="quarter" idx="11"/>
          </p:nvPr>
        </p:nvSpPr>
        <p:spPr>
          <a:xfrm>
            <a:off x="852689" y="6356349"/>
            <a:ext cx="4114800" cy="367200"/>
          </a:xfrm>
        </p:spPr>
        <p:txBody>
          <a:bodyPr/>
          <a:lstStyle>
            <a:lvl1pPr algn="l">
              <a:defRPr sz="1000">
                <a:ln>
                  <a:noFill/>
                </a:ln>
                <a:solidFill>
                  <a:schemeClr val="tx1">
                    <a:alpha val="50000"/>
                  </a:schemeClr>
                </a:solidFill>
              </a:defRPr>
            </a:lvl1pPr>
          </a:lstStyle>
          <a:p>
            <a:r>
              <a:rPr lang="en-US"/>
              <a:t>Footer</a:t>
            </a:r>
            <a:endParaRPr lang="en-US" dirty="0"/>
          </a:p>
        </p:txBody>
      </p:sp>
      <p:sp>
        <p:nvSpPr>
          <p:cNvPr id="13" name="Title 1">
            <a:extLst>
              <a:ext uri="{FF2B5EF4-FFF2-40B4-BE49-F238E27FC236}">
                <a16:creationId xmlns:a16="http://schemas.microsoft.com/office/drawing/2014/main" id="{608A6275-7A35-9F4E-AAFA-B2CCCD02551D}"/>
              </a:ext>
            </a:extLst>
          </p:cNvPr>
          <p:cNvSpPr txBox="1">
            <a:spLocks/>
          </p:cNvSpPr>
          <p:nvPr userDrawn="1"/>
        </p:nvSpPr>
        <p:spPr>
          <a:xfrm>
            <a:off x="859953" y="1196976"/>
            <a:ext cx="3844625" cy="3305446"/>
          </a:xfrm>
          <a:prstGeom prst="rect">
            <a:avLst/>
          </a:prstGeom>
        </p:spPr>
        <p:txBody>
          <a:bodyPr vert="horz" lIns="36000" tIns="0" rIns="91440" bIns="45720" rtlCol="0" anchor="t">
            <a:noAutofit/>
          </a:bodyPr>
          <a:lstStyle>
            <a:lvl1pPr algn="l" defTabSz="914400" rtl="0" eaLnBrk="1" latinLnBrk="0" hangingPunct="1">
              <a:lnSpc>
                <a:spcPct val="90000"/>
              </a:lnSpc>
              <a:spcBef>
                <a:spcPct val="0"/>
              </a:spcBef>
              <a:buNone/>
              <a:defRPr sz="6000" b="1" kern="1200">
                <a:solidFill>
                  <a:schemeClr val="bg1"/>
                </a:solidFill>
                <a:latin typeface="+mj-lt"/>
                <a:ea typeface="+mj-ea"/>
                <a:cs typeface="+mj-cs"/>
              </a:defRPr>
            </a:lvl1pPr>
          </a:lstStyle>
          <a:p>
            <a:pPr>
              <a:lnSpc>
                <a:spcPct val="100000"/>
              </a:lnSpc>
            </a:pPr>
            <a:endParaRPr lang="en-US" sz="4400" dirty="0"/>
          </a:p>
        </p:txBody>
      </p:sp>
      <p:pic>
        <p:nvPicPr>
          <p:cNvPr id="8" name="Picture 7">
            <a:extLst>
              <a:ext uri="{FF2B5EF4-FFF2-40B4-BE49-F238E27FC236}">
                <a16:creationId xmlns:a16="http://schemas.microsoft.com/office/drawing/2014/main" id="{28D4708F-EFB4-0B4D-8EC0-1CC600D16A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6520" y="116632"/>
            <a:ext cx="1159843" cy="1076369"/>
          </a:xfrm>
          <a:prstGeom prst="rect">
            <a:avLst/>
          </a:prstGeom>
        </p:spPr>
      </p:pic>
      <p:sp>
        <p:nvSpPr>
          <p:cNvPr id="10" name="Text Placeholder 18">
            <a:extLst>
              <a:ext uri="{FF2B5EF4-FFF2-40B4-BE49-F238E27FC236}">
                <a16:creationId xmlns:a16="http://schemas.microsoft.com/office/drawing/2014/main" id="{7E28975A-860F-BA4B-87B7-FC35CEC9CEED}"/>
              </a:ext>
            </a:extLst>
          </p:cNvPr>
          <p:cNvSpPr>
            <a:spLocks noGrp="1"/>
          </p:cNvSpPr>
          <p:nvPr>
            <p:ph type="body" sz="quarter" idx="15" hasCustomPrompt="1"/>
          </p:nvPr>
        </p:nvSpPr>
        <p:spPr>
          <a:xfrm>
            <a:off x="852689" y="548680"/>
            <a:ext cx="8195639" cy="448706"/>
          </a:xfrm>
        </p:spPr>
        <p:txBody>
          <a:bodyPr wrap="square" lIns="36000" tIns="0" anchor="t">
            <a:noAutofit/>
          </a:bodyPr>
          <a:lstStyle>
            <a:lvl1pPr>
              <a:lnSpc>
                <a:spcPct val="100000"/>
              </a:lnSpc>
              <a:defRPr lang="en-GB" sz="3200" b="1" i="0" smtClean="0">
                <a:solidFill>
                  <a:schemeClr val="tx2"/>
                </a:solidFill>
                <a:effectLst/>
              </a:defRPr>
            </a:lvl1pPr>
          </a:lstStyle>
          <a:p>
            <a:r>
              <a:rPr lang="en-GB" dirty="0">
                <a:solidFill>
                  <a:srgbClr val="1E2522"/>
                </a:solidFill>
                <a:effectLst/>
                <a:latin typeface="Trebuchet MS" panose="020B0703020202090204" pitchFamily="34" charset="0"/>
              </a:rPr>
              <a:t>Optional title goes up here (max 2 lines)</a:t>
            </a:r>
          </a:p>
        </p:txBody>
      </p:sp>
      <p:sp>
        <p:nvSpPr>
          <p:cNvPr id="16" name="Text Placeholder 18">
            <a:extLst>
              <a:ext uri="{FF2B5EF4-FFF2-40B4-BE49-F238E27FC236}">
                <a16:creationId xmlns:a16="http://schemas.microsoft.com/office/drawing/2014/main" id="{A1456A61-C753-9144-81CC-EA04C9EC4FC9}"/>
              </a:ext>
            </a:extLst>
          </p:cNvPr>
          <p:cNvSpPr>
            <a:spLocks noGrp="1"/>
          </p:cNvSpPr>
          <p:nvPr>
            <p:ph type="body" sz="quarter" idx="13" hasCustomPrompt="1"/>
          </p:nvPr>
        </p:nvSpPr>
        <p:spPr>
          <a:xfrm>
            <a:off x="847759" y="3068962"/>
            <a:ext cx="3243766" cy="721890"/>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effectLst/>
              </a:defRPr>
            </a:lvl1pPr>
          </a:lstStyle>
          <a:p>
            <a:r>
              <a:rPr lang="en-GB" b="0" i="0" dirty="0">
                <a:solidFill>
                  <a:srgbClr val="000000"/>
                </a:solidFill>
                <a:effectLst/>
                <a:latin typeface="Open Sans" panose="020B0606030504020204" pitchFamily="34" charset="0"/>
              </a:rPr>
              <a:t>Layout for showing key points – keep text minimal. Images / number stats / custom content</a:t>
            </a:r>
          </a:p>
        </p:txBody>
      </p:sp>
      <p:sp>
        <p:nvSpPr>
          <p:cNvPr id="17" name="Text Placeholder 18">
            <a:extLst>
              <a:ext uri="{FF2B5EF4-FFF2-40B4-BE49-F238E27FC236}">
                <a16:creationId xmlns:a16="http://schemas.microsoft.com/office/drawing/2014/main" id="{31D98E35-6E99-E14C-9FD1-F6858593DAB6}"/>
              </a:ext>
            </a:extLst>
          </p:cNvPr>
          <p:cNvSpPr>
            <a:spLocks noGrp="1"/>
          </p:cNvSpPr>
          <p:nvPr>
            <p:ph type="body" sz="quarter" idx="18" hasCustomPrompt="1"/>
          </p:nvPr>
        </p:nvSpPr>
        <p:spPr>
          <a:xfrm>
            <a:off x="4485239" y="3068961"/>
            <a:ext cx="3243766" cy="721891"/>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effectLst/>
              </a:defRPr>
            </a:lvl1pPr>
          </a:lstStyle>
          <a:p>
            <a:r>
              <a:rPr lang="en-GB" b="0" i="0" dirty="0">
                <a:solidFill>
                  <a:srgbClr val="000000"/>
                </a:solidFill>
                <a:effectLst/>
                <a:latin typeface="Open Sans" panose="020B0606030504020204" pitchFamily="34" charset="0"/>
              </a:rPr>
              <a:t>Layout for showing key points – keep text minimal. Images / number stats / custom content</a:t>
            </a:r>
          </a:p>
        </p:txBody>
      </p:sp>
      <p:sp>
        <p:nvSpPr>
          <p:cNvPr id="19" name="Text Placeholder 18">
            <a:extLst>
              <a:ext uri="{FF2B5EF4-FFF2-40B4-BE49-F238E27FC236}">
                <a16:creationId xmlns:a16="http://schemas.microsoft.com/office/drawing/2014/main" id="{DBA68849-0346-FD4A-BFE5-C2D1DE3EC87F}"/>
              </a:ext>
            </a:extLst>
          </p:cNvPr>
          <p:cNvSpPr>
            <a:spLocks noGrp="1"/>
          </p:cNvSpPr>
          <p:nvPr>
            <p:ph type="body" sz="quarter" idx="19" hasCustomPrompt="1"/>
          </p:nvPr>
        </p:nvSpPr>
        <p:spPr>
          <a:xfrm>
            <a:off x="8116190" y="3068960"/>
            <a:ext cx="3243766" cy="721892"/>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effectLst/>
              </a:defRPr>
            </a:lvl1pPr>
          </a:lstStyle>
          <a:p>
            <a:r>
              <a:rPr lang="en-GB" b="0" i="0" dirty="0">
                <a:solidFill>
                  <a:srgbClr val="000000"/>
                </a:solidFill>
                <a:effectLst/>
                <a:latin typeface="Open Sans" panose="020B0606030504020204" pitchFamily="34" charset="0"/>
              </a:rPr>
              <a:t>Layout for showing key points – keep text minimal. Images / number stats / custom content</a:t>
            </a:r>
          </a:p>
        </p:txBody>
      </p:sp>
      <p:sp>
        <p:nvSpPr>
          <p:cNvPr id="27" name="Picture Placeholder 5">
            <a:extLst>
              <a:ext uri="{FF2B5EF4-FFF2-40B4-BE49-F238E27FC236}">
                <a16:creationId xmlns:a16="http://schemas.microsoft.com/office/drawing/2014/main" id="{F8B9BDAD-3979-BE4E-A316-0FD3186C58CB}"/>
              </a:ext>
            </a:extLst>
          </p:cNvPr>
          <p:cNvSpPr>
            <a:spLocks noGrp="1"/>
          </p:cNvSpPr>
          <p:nvPr>
            <p:ph type="pic" sz="quarter" idx="29" hasCustomPrompt="1"/>
          </p:nvPr>
        </p:nvSpPr>
        <p:spPr>
          <a:xfrm>
            <a:off x="1841781" y="1685439"/>
            <a:ext cx="1255722" cy="1248880"/>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dirty="0"/>
              <a:t> </a:t>
            </a:r>
          </a:p>
        </p:txBody>
      </p:sp>
      <p:sp>
        <p:nvSpPr>
          <p:cNvPr id="34" name="Picture Placeholder 5">
            <a:extLst>
              <a:ext uri="{FF2B5EF4-FFF2-40B4-BE49-F238E27FC236}">
                <a16:creationId xmlns:a16="http://schemas.microsoft.com/office/drawing/2014/main" id="{231429BB-1CFE-7040-9060-87A94FF04651}"/>
              </a:ext>
            </a:extLst>
          </p:cNvPr>
          <p:cNvSpPr>
            <a:spLocks noGrp="1"/>
          </p:cNvSpPr>
          <p:nvPr>
            <p:ph type="pic" sz="quarter" idx="30" hasCustomPrompt="1"/>
          </p:nvPr>
        </p:nvSpPr>
        <p:spPr>
          <a:xfrm>
            <a:off x="5468139" y="1685439"/>
            <a:ext cx="1255722" cy="1248880"/>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dirty="0"/>
              <a:t> </a:t>
            </a:r>
          </a:p>
        </p:txBody>
      </p:sp>
      <p:sp>
        <p:nvSpPr>
          <p:cNvPr id="35" name="Picture Placeholder 5">
            <a:extLst>
              <a:ext uri="{FF2B5EF4-FFF2-40B4-BE49-F238E27FC236}">
                <a16:creationId xmlns:a16="http://schemas.microsoft.com/office/drawing/2014/main" id="{63FC8512-F409-D44C-B43C-60976C425166}"/>
              </a:ext>
            </a:extLst>
          </p:cNvPr>
          <p:cNvSpPr>
            <a:spLocks noGrp="1"/>
          </p:cNvSpPr>
          <p:nvPr>
            <p:ph type="pic" sz="quarter" idx="31" hasCustomPrompt="1"/>
          </p:nvPr>
        </p:nvSpPr>
        <p:spPr>
          <a:xfrm>
            <a:off x="9110212" y="1685439"/>
            <a:ext cx="1255722" cy="1248880"/>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dirty="0"/>
              <a:t> </a:t>
            </a:r>
          </a:p>
        </p:txBody>
      </p:sp>
      <p:sp>
        <p:nvSpPr>
          <p:cNvPr id="18" name="Text Placeholder 18">
            <a:extLst>
              <a:ext uri="{FF2B5EF4-FFF2-40B4-BE49-F238E27FC236}">
                <a16:creationId xmlns:a16="http://schemas.microsoft.com/office/drawing/2014/main" id="{616AAC28-68FF-EB40-A025-BC79A4485373}"/>
              </a:ext>
            </a:extLst>
          </p:cNvPr>
          <p:cNvSpPr>
            <a:spLocks noGrp="1"/>
          </p:cNvSpPr>
          <p:nvPr>
            <p:ph type="body" sz="quarter" idx="32" hasCustomPrompt="1"/>
          </p:nvPr>
        </p:nvSpPr>
        <p:spPr>
          <a:xfrm>
            <a:off x="847759" y="5446402"/>
            <a:ext cx="3243766" cy="721890"/>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effectLst/>
              </a:defRPr>
            </a:lvl1pPr>
          </a:lstStyle>
          <a:p>
            <a:r>
              <a:rPr lang="en-GB" b="0" i="0" dirty="0">
                <a:solidFill>
                  <a:srgbClr val="000000"/>
                </a:solidFill>
                <a:effectLst/>
                <a:latin typeface="Open Sans" panose="020B0606030504020204" pitchFamily="34" charset="0"/>
              </a:rPr>
              <a:t>Layout for showing key points – keep text minimal. Images / number stats / custom content</a:t>
            </a:r>
          </a:p>
        </p:txBody>
      </p:sp>
      <p:sp>
        <p:nvSpPr>
          <p:cNvPr id="20" name="Text Placeholder 18">
            <a:extLst>
              <a:ext uri="{FF2B5EF4-FFF2-40B4-BE49-F238E27FC236}">
                <a16:creationId xmlns:a16="http://schemas.microsoft.com/office/drawing/2014/main" id="{2665C1DD-834C-4E43-9497-AB9E1E01F00C}"/>
              </a:ext>
            </a:extLst>
          </p:cNvPr>
          <p:cNvSpPr>
            <a:spLocks noGrp="1"/>
          </p:cNvSpPr>
          <p:nvPr>
            <p:ph type="body" sz="quarter" idx="33" hasCustomPrompt="1"/>
          </p:nvPr>
        </p:nvSpPr>
        <p:spPr>
          <a:xfrm>
            <a:off x="4485239" y="5446401"/>
            <a:ext cx="3243766" cy="721891"/>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effectLst/>
              </a:defRPr>
            </a:lvl1pPr>
          </a:lstStyle>
          <a:p>
            <a:r>
              <a:rPr lang="en-GB" b="0" i="0" dirty="0">
                <a:solidFill>
                  <a:srgbClr val="000000"/>
                </a:solidFill>
                <a:effectLst/>
                <a:latin typeface="Open Sans" panose="020B0606030504020204" pitchFamily="34" charset="0"/>
              </a:rPr>
              <a:t>Layout for showing key points – keep text minimal. Images / number stats / custom content</a:t>
            </a:r>
          </a:p>
        </p:txBody>
      </p:sp>
      <p:sp>
        <p:nvSpPr>
          <p:cNvPr id="21" name="Text Placeholder 18">
            <a:extLst>
              <a:ext uri="{FF2B5EF4-FFF2-40B4-BE49-F238E27FC236}">
                <a16:creationId xmlns:a16="http://schemas.microsoft.com/office/drawing/2014/main" id="{207840A1-224D-EA45-9826-1FD04661D71C}"/>
              </a:ext>
            </a:extLst>
          </p:cNvPr>
          <p:cNvSpPr>
            <a:spLocks noGrp="1"/>
          </p:cNvSpPr>
          <p:nvPr>
            <p:ph type="body" sz="quarter" idx="34" hasCustomPrompt="1"/>
          </p:nvPr>
        </p:nvSpPr>
        <p:spPr>
          <a:xfrm>
            <a:off x="8116190" y="5446400"/>
            <a:ext cx="3243766" cy="721892"/>
          </a:xfrm>
        </p:spPr>
        <p:txBody>
          <a:bodyPr wrap="square" lIns="36000" numCol="1">
            <a:no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400" b="0" i="0" smtClean="0">
                <a:effectLst/>
              </a:defRPr>
            </a:lvl1pPr>
          </a:lstStyle>
          <a:p>
            <a:r>
              <a:rPr lang="en-GB" b="0" i="0" dirty="0">
                <a:solidFill>
                  <a:srgbClr val="000000"/>
                </a:solidFill>
                <a:effectLst/>
                <a:latin typeface="Open Sans" panose="020B0606030504020204" pitchFamily="34" charset="0"/>
              </a:rPr>
              <a:t>Layout for showing key points – keep text minimal. Images / number stats / custom content</a:t>
            </a:r>
          </a:p>
        </p:txBody>
      </p:sp>
      <p:sp>
        <p:nvSpPr>
          <p:cNvPr id="22" name="Picture Placeholder 5">
            <a:extLst>
              <a:ext uri="{FF2B5EF4-FFF2-40B4-BE49-F238E27FC236}">
                <a16:creationId xmlns:a16="http://schemas.microsoft.com/office/drawing/2014/main" id="{ACA060D9-CD72-7A4E-9782-47AD41C1EEC3}"/>
              </a:ext>
            </a:extLst>
          </p:cNvPr>
          <p:cNvSpPr>
            <a:spLocks noGrp="1"/>
          </p:cNvSpPr>
          <p:nvPr>
            <p:ph type="pic" sz="quarter" idx="35" hasCustomPrompt="1"/>
          </p:nvPr>
        </p:nvSpPr>
        <p:spPr>
          <a:xfrm>
            <a:off x="1841781" y="4062879"/>
            <a:ext cx="1255722" cy="1248880"/>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dirty="0"/>
              <a:t> </a:t>
            </a:r>
          </a:p>
        </p:txBody>
      </p:sp>
      <p:sp>
        <p:nvSpPr>
          <p:cNvPr id="23" name="Picture Placeholder 5">
            <a:extLst>
              <a:ext uri="{FF2B5EF4-FFF2-40B4-BE49-F238E27FC236}">
                <a16:creationId xmlns:a16="http://schemas.microsoft.com/office/drawing/2014/main" id="{468B63B2-8CC3-2C4C-B2BC-F86E4BE4E7F1}"/>
              </a:ext>
            </a:extLst>
          </p:cNvPr>
          <p:cNvSpPr>
            <a:spLocks noGrp="1"/>
          </p:cNvSpPr>
          <p:nvPr>
            <p:ph type="pic" sz="quarter" idx="36" hasCustomPrompt="1"/>
          </p:nvPr>
        </p:nvSpPr>
        <p:spPr>
          <a:xfrm>
            <a:off x="5468139" y="4062879"/>
            <a:ext cx="1255722" cy="1248880"/>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dirty="0"/>
              <a:t> </a:t>
            </a:r>
          </a:p>
        </p:txBody>
      </p:sp>
      <p:sp>
        <p:nvSpPr>
          <p:cNvPr id="24" name="Picture Placeholder 5">
            <a:extLst>
              <a:ext uri="{FF2B5EF4-FFF2-40B4-BE49-F238E27FC236}">
                <a16:creationId xmlns:a16="http://schemas.microsoft.com/office/drawing/2014/main" id="{CE0BE7EC-797D-0F4E-9358-100381B6A643}"/>
              </a:ext>
            </a:extLst>
          </p:cNvPr>
          <p:cNvSpPr>
            <a:spLocks noGrp="1"/>
          </p:cNvSpPr>
          <p:nvPr>
            <p:ph type="pic" sz="quarter" idx="37" hasCustomPrompt="1"/>
          </p:nvPr>
        </p:nvSpPr>
        <p:spPr>
          <a:xfrm>
            <a:off x="9110212" y="4062879"/>
            <a:ext cx="1255722" cy="1248880"/>
          </a:xfrm>
          <a:custGeom>
            <a:avLst/>
            <a:gdLst>
              <a:gd name="connsiteX0" fmla="*/ 0 w 1800225"/>
              <a:gd name="connsiteY0" fmla="*/ 900113 h 1800225"/>
              <a:gd name="connsiteX1" fmla="*/ 900113 w 1800225"/>
              <a:gd name="connsiteY1" fmla="*/ 0 h 1800225"/>
              <a:gd name="connsiteX2" fmla="*/ 1800226 w 1800225"/>
              <a:gd name="connsiteY2" fmla="*/ 900113 h 1800225"/>
              <a:gd name="connsiteX3" fmla="*/ 900113 w 1800225"/>
              <a:gd name="connsiteY3" fmla="*/ 1800226 h 1800225"/>
              <a:gd name="connsiteX4" fmla="*/ 0 w 1800225"/>
              <a:gd name="connsiteY4" fmla="*/ 900113 h 1800225"/>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0226"/>
              <a:gd name="connsiteY0" fmla="*/ 905523 h 1805636"/>
              <a:gd name="connsiteX1" fmla="*/ 900113 w 1800226"/>
              <a:gd name="connsiteY1" fmla="*/ 5410 h 1805636"/>
              <a:gd name="connsiteX2" fmla="*/ 1800226 w 1800226"/>
              <a:gd name="connsiteY2" fmla="*/ 905523 h 1805636"/>
              <a:gd name="connsiteX3" fmla="*/ 900113 w 1800226"/>
              <a:gd name="connsiteY3" fmla="*/ 1805636 h 1805636"/>
              <a:gd name="connsiteX4" fmla="*/ 0 w 1800226"/>
              <a:gd name="connsiteY4" fmla="*/ 905523 h 1805636"/>
              <a:gd name="connsiteX0" fmla="*/ 0 w 1804642"/>
              <a:gd name="connsiteY0" fmla="*/ 905523 h 1805636"/>
              <a:gd name="connsiteX1" fmla="*/ 900113 w 1804642"/>
              <a:gd name="connsiteY1" fmla="*/ 5410 h 1805636"/>
              <a:gd name="connsiteX2" fmla="*/ 1800226 w 1804642"/>
              <a:gd name="connsiteY2" fmla="*/ 905523 h 1805636"/>
              <a:gd name="connsiteX3" fmla="*/ 900113 w 1804642"/>
              <a:gd name="connsiteY3" fmla="*/ 1805636 h 1805636"/>
              <a:gd name="connsiteX4" fmla="*/ 0 w 1804642"/>
              <a:gd name="connsiteY4" fmla="*/ 905523 h 1805636"/>
              <a:gd name="connsiteX0" fmla="*/ 5 w 1804647"/>
              <a:gd name="connsiteY0" fmla="*/ 904050 h 1794003"/>
              <a:gd name="connsiteX1" fmla="*/ 900118 w 1804647"/>
              <a:gd name="connsiteY1" fmla="*/ 3937 h 1794003"/>
              <a:gd name="connsiteX2" fmla="*/ 1800231 w 1804647"/>
              <a:gd name="connsiteY2" fmla="*/ 904050 h 1794003"/>
              <a:gd name="connsiteX3" fmla="*/ 889958 w 1804647"/>
              <a:gd name="connsiteY3" fmla="*/ 1794003 h 1794003"/>
              <a:gd name="connsiteX4" fmla="*/ 5 w 1804647"/>
              <a:gd name="connsiteY4" fmla="*/ 904050 h 1794003"/>
              <a:gd name="connsiteX0" fmla="*/ 150 w 1804792"/>
              <a:gd name="connsiteY0" fmla="*/ 905006 h 1794959"/>
              <a:gd name="connsiteX1" fmla="*/ 900263 w 1804792"/>
              <a:gd name="connsiteY1" fmla="*/ 4893 h 1794959"/>
              <a:gd name="connsiteX2" fmla="*/ 1800376 w 1804792"/>
              <a:gd name="connsiteY2" fmla="*/ 905006 h 1794959"/>
              <a:gd name="connsiteX3" fmla="*/ 890103 w 1804792"/>
              <a:gd name="connsiteY3" fmla="*/ 1794959 h 1794959"/>
              <a:gd name="connsiteX4" fmla="*/ 150 w 1804792"/>
              <a:gd name="connsiteY4" fmla="*/ 905006 h 1794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792" h="1794959">
                <a:moveTo>
                  <a:pt x="150" y="905006"/>
                </a:moveTo>
                <a:cubicBezTo>
                  <a:pt x="-8317" y="464422"/>
                  <a:pt x="342184" y="-56067"/>
                  <a:pt x="900263" y="4893"/>
                </a:cubicBezTo>
                <a:cubicBezTo>
                  <a:pt x="1458342" y="65853"/>
                  <a:pt x="1851176" y="407887"/>
                  <a:pt x="1800376" y="905006"/>
                </a:cubicBezTo>
                <a:cubicBezTo>
                  <a:pt x="1719096" y="1513885"/>
                  <a:pt x="1387222" y="1794959"/>
                  <a:pt x="890103" y="1794959"/>
                </a:cubicBezTo>
                <a:cubicBezTo>
                  <a:pt x="392984" y="1794959"/>
                  <a:pt x="8617" y="1345590"/>
                  <a:pt x="150" y="905006"/>
                </a:cubicBezTo>
                <a:close/>
              </a:path>
            </a:pathLst>
          </a:custGeom>
          <a:solidFill>
            <a:schemeClr val="bg1">
              <a:lumMod val="85000"/>
            </a:schemeClr>
          </a:solidFill>
        </p:spPr>
        <p:txBody>
          <a:bodyPr/>
          <a:lstStyle/>
          <a:p>
            <a:r>
              <a:rPr lang="en-US" dirty="0"/>
              <a:t> </a:t>
            </a:r>
          </a:p>
        </p:txBody>
      </p:sp>
    </p:spTree>
    <p:extLst>
      <p:ext uri="{BB962C8B-B14F-4D97-AF65-F5344CB8AC3E}">
        <p14:creationId xmlns:p14="http://schemas.microsoft.com/office/powerpoint/2010/main" val="5925563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0.1 end slide simple">
    <p:spTree>
      <p:nvGrpSpPr>
        <p:cNvPr id="1" name=""/>
        <p:cNvGrpSpPr/>
        <p:nvPr/>
      </p:nvGrpSpPr>
      <p:grpSpPr>
        <a:xfrm>
          <a:off x="0" y="0"/>
          <a:ext cx="0" cy="0"/>
          <a:chOff x="0" y="0"/>
          <a:chExt cx="0" cy="0"/>
        </a:xfrm>
      </p:grpSpPr>
      <p:pic>
        <p:nvPicPr>
          <p:cNvPr id="9" name="Picture 8" descr="Logo&#10;&#10;Description automatically generated with medium confidence">
            <a:extLst>
              <a:ext uri="{FF2B5EF4-FFF2-40B4-BE49-F238E27FC236}">
                <a16:creationId xmlns:a16="http://schemas.microsoft.com/office/drawing/2014/main" id="{B87B7AA1-CE05-F645-8AF0-AA57DC01B0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119951" y="2553394"/>
            <a:ext cx="3952097" cy="1451670"/>
          </a:xfrm>
          <a:prstGeom prst="rect">
            <a:avLst/>
          </a:prstGeom>
        </p:spPr>
      </p:pic>
    </p:spTree>
    <p:extLst>
      <p:ext uri="{BB962C8B-B14F-4D97-AF65-F5344CB8AC3E}">
        <p14:creationId xmlns:p14="http://schemas.microsoft.com/office/powerpoint/2010/main" val="10387870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0.2 contact info">
    <p:spTree>
      <p:nvGrpSpPr>
        <p:cNvPr id="1" name=""/>
        <p:cNvGrpSpPr/>
        <p:nvPr/>
      </p:nvGrpSpPr>
      <p:grpSpPr>
        <a:xfrm>
          <a:off x="0" y="0"/>
          <a:ext cx="0" cy="0"/>
          <a:chOff x="0" y="0"/>
          <a:chExt cx="0" cy="0"/>
        </a:xfrm>
      </p:grpSpPr>
      <p:sp>
        <p:nvSpPr>
          <p:cNvPr id="4" name="Text Placeholder 18">
            <a:extLst>
              <a:ext uri="{FF2B5EF4-FFF2-40B4-BE49-F238E27FC236}">
                <a16:creationId xmlns:a16="http://schemas.microsoft.com/office/drawing/2014/main" id="{37F5D3D4-1523-794F-9775-5F1ECC11F765}"/>
              </a:ext>
            </a:extLst>
          </p:cNvPr>
          <p:cNvSpPr>
            <a:spLocks noGrp="1"/>
          </p:cNvSpPr>
          <p:nvPr>
            <p:ph type="body" sz="quarter" idx="13" hasCustomPrompt="1"/>
          </p:nvPr>
        </p:nvSpPr>
        <p:spPr>
          <a:xfrm>
            <a:off x="847759" y="5013176"/>
            <a:ext cx="2220048" cy="487895"/>
          </a:xfrm>
        </p:spPr>
        <p:txBody>
          <a:bodyPr wrap="square" lIns="36000" numCol="1">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2000" b="1" i="0" smtClean="0">
                <a:solidFill>
                  <a:schemeClr val="tx2"/>
                </a:solidFill>
                <a:effectLst/>
                <a:latin typeface="+mn-lt"/>
              </a:defRPr>
            </a:lvl1pPr>
          </a:lstStyle>
          <a:p>
            <a:r>
              <a:rPr lang="en-GB" b="0" i="0" dirty="0">
                <a:solidFill>
                  <a:srgbClr val="000000"/>
                </a:solidFill>
                <a:effectLst/>
                <a:latin typeface="Open Sans" panose="020B0606030504020204" pitchFamily="34" charset="0"/>
              </a:rPr>
              <a:t>Talk to us</a:t>
            </a:r>
          </a:p>
        </p:txBody>
      </p:sp>
      <p:sp>
        <p:nvSpPr>
          <p:cNvPr id="6" name="Text Placeholder 18">
            <a:extLst>
              <a:ext uri="{FF2B5EF4-FFF2-40B4-BE49-F238E27FC236}">
                <a16:creationId xmlns:a16="http://schemas.microsoft.com/office/drawing/2014/main" id="{29789A86-4962-0A47-A15F-9440DC89F513}"/>
              </a:ext>
            </a:extLst>
          </p:cNvPr>
          <p:cNvSpPr>
            <a:spLocks noGrp="1"/>
          </p:cNvSpPr>
          <p:nvPr>
            <p:ph type="body" sz="quarter" idx="14" hasCustomPrompt="1"/>
          </p:nvPr>
        </p:nvSpPr>
        <p:spPr>
          <a:xfrm>
            <a:off x="847758" y="5506952"/>
            <a:ext cx="3952097" cy="365125"/>
          </a:xfrm>
        </p:spPr>
        <p:txBody>
          <a:bodyPr wrap="square" lIns="36000" numCol="1">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600" b="0" i="0" smtClean="0">
                <a:solidFill>
                  <a:schemeClr val="tx2"/>
                </a:solidFill>
                <a:effectLst/>
                <a:latin typeface="Trebuchet MS" panose="020B0703020202090204" pitchFamily="34" charset="0"/>
              </a:defRPr>
            </a:lvl1pPr>
          </a:lstStyle>
          <a:p>
            <a:r>
              <a:rPr lang="en-GB" b="0" i="0" dirty="0">
                <a:solidFill>
                  <a:srgbClr val="000000"/>
                </a:solidFill>
                <a:effectLst/>
                <a:latin typeface="Open Sans" panose="020B0606030504020204" pitchFamily="34" charset="0"/>
              </a:rPr>
              <a:t>Name Surname  |  job title</a:t>
            </a:r>
          </a:p>
        </p:txBody>
      </p:sp>
      <p:sp>
        <p:nvSpPr>
          <p:cNvPr id="7" name="Text Placeholder 18">
            <a:extLst>
              <a:ext uri="{FF2B5EF4-FFF2-40B4-BE49-F238E27FC236}">
                <a16:creationId xmlns:a16="http://schemas.microsoft.com/office/drawing/2014/main" id="{3D5A8E0F-9E68-864A-8348-60B13043797D}"/>
              </a:ext>
            </a:extLst>
          </p:cNvPr>
          <p:cNvSpPr>
            <a:spLocks noGrp="1"/>
          </p:cNvSpPr>
          <p:nvPr>
            <p:ph type="body" sz="quarter" idx="15" hasCustomPrompt="1"/>
          </p:nvPr>
        </p:nvSpPr>
        <p:spPr>
          <a:xfrm>
            <a:off x="847758" y="5872077"/>
            <a:ext cx="4600170" cy="365125"/>
          </a:xfrm>
        </p:spPr>
        <p:txBody>
          <a:bodyPr wrap="square" lIns="36000" numCol="1">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GB" sz="1600" b="0" i="0" smtClean="0">
                <a:solidFill>
                  <a:schemeClr val="tx2"/>
                </a:solidFill>
                <a:effectLst/>
                <a:latin typeface="Trebuchet MS" panose="020B0703020202090204" pitchFamily="34" charset="0"/>
              </a:defRPr>
            </a:lvl1pPr>
          </a:lstStyle>
          <a:p>
            <a:r>
              <a:rPr lang="en-GB" b="0" i="0" dirty="0" err="1">
                <a:solidFill>
                  <a:srgbClr val="000000"/>
                </a:solidFill>
                <a:effectLst/>
                <a:latin typeface="Open Sans" panose="020B0606030504020204" pitchFamily="34" charset="0"/>
              </a:rPr>
              <a:t>email@forestryengland.uk</a:t>
            </a:r>
            <a:r>
              <a:rPr lang="en-GB" b="0" i="0" dirty="0">
                <a:solidFill>
                  <a:srgbClr val="000000"/>
                </a:solidFill>
                <a:effectLst/>
                <a:latin typeface="Open Sans" panose="020B0606030504020204" pitchFamily="34" charset="0"/>
              </a:rPr>
              <a:t>  |  00000 000000</a:t>
            </a:r>
          </a:p>
        </p:txBody>
      </p:sp>
      <p:pic>
        <p:nvPicPr>
          <p:cNvPr id="9" name="Picture 8" descr="Logo&#10;&#10;Description automatically generated with medium confidence">
            <a:extLst>
              <a:ext uri="{FF2B5EF4-FFF2-40B4-BE49-F238E27FC236}">
                <a16:creationId xmlns:a16="http://schemas.microsoft.com/office/drawing/2014/main" id="{F2291024-6B17-7A4A-8D8E-EFB809EA760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119951" y="2553394"/>
            <a:ext cx="3952097" cy="1451670"/>
          </a:xfrm>
          <a:prstGeom prst="rect">
            <a:avLst/>
          </a:prstGeom>
        </p:spPr>
      </p:pic>
    </p:spTree>
    <p:extLst>
      <p:ext uri="{BB962C8B-B14F-4D97-AF65-F5344CB8AC3E}">
        <p14:creationId xmlns:p14="http://schemas.microsoft.com/office/powerpoint/2010/main" val="269846830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42621E-CC0B-1448-9B78-D5DF4CE597B8}"/>
              </a:ext>
            </a:extLst>
          </p:cNvPr>
          <p:cNvSpPr>
            <a:spLocks noGrp="1"/>
          </p:cNvSpPr>
          <p:nvPr>
            <p:ph type="title"/>
          </p:nvPr>
        </p:nvSpPr>
        <p:spPr>
          <a:xfrm>
            <a:off x="857547" y="254572"/>
            <a:ext cx="10494665" cy="942404"/>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22A82997-985B-D148-8058-8F07233EB4DD}"/>
              </a:ext>
            </a:extLst>
          </p:cNvPr>
          <p:cNvSpPr>
            <a:spLocks noGrp="1"/>
          </p:cNvSpPr>
          <p:nvPr>
            <p:ph type="body" idx="1"/>
          </p:nvPr>
        </p:nvSpPr>
        <p:spPr>
          <a:xfrm>
            <a:off x="857547" y="3429000"/>
            <a:ext cx="10494665" cy="2747962"/>
          </a:xfrm>
          <a:prstGeom prst="rect">
            <a:avLst/>
          </a:prstGeom>
        </p:spPr>
        <p:txBody>
          <a:bodyPr vert="horz" lIns="91440" tIns="45720" rIns="91440" bIns="45720" rtlCol="0">
            <a:normAutofit/>
          </a:bodyPr>
          <a:lstStyle/>
          <a:p>
            <a:pPr lvl="0"/>
            <a:endParaRPr lang="en-US" dirty="0"/>
          </a:p>
        </p:txBody>
      </p:sp>
      <p:sp>
        <p:nvSpPr>
          <p:cNvPr id="5" name="Footer Placeholder 4">
            <a:extLst>
              <a:ext uri="{FF2B5EF4-FFF2-40B4-BE49-F238E27FC236}">
                <a16:creationId xmlns:a16="http://schemas.microsoft.com/office/drawing/2014/main" id="{021A28BB-3606-8440-A3E8-3ED544666ABD}"/>
              </a:ext>
            </a:extLst>
          </p:cNvPr>
          <p:cNvSpPr>
            <a:spLocks noGrp="1"/>
          </p:cNvSpPr>
          <p:nvPr>
            <p:ph type="ftr" sz="quarter" idx="3"/>
          </p:nvPr>
        </p:nvSpPr>
        <p:spPr>
          <a:xfrm>
            <a:off x="857548" y="6356350"/>
            <a:ext cx="4114800" cy="365125"/>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en-US"/>
              <a:t>Footer</a:t>
            </a:r>
            <a:endParaRPr lang="en-US" dirty="0"/>
          </a:p>
        </p:txBody>
      </p:sp>
    </p:spTree>
    <p:extLst>
      <p:ext uri="{BB962C8B-B14F-4D97-AF65-F5344CB8AC3E}">
        <p14:creationId xmlns:p14="http://schemas.microsoft.com/office/powerpoint/2010/main" val="1272367888"/>
      </p:ext>
    </p:extLst>
  </p:cSld>
  <p:clrMap bg1="lt1" tx1="dk1" bg2="lt2" tx2="dk2" accent1="accent1" accent2="accent2" accent3="accent3" accent4="accent4" accent5="accent5" accent6="accent6" hlink="hlink" folHlink="folHlink"/>
  <p:sldLayoutIdLst>
    <p:sldLayoutId id="2147483671" r:id="rId1"/>
    <p:sldLayoutId id="2147483661" r:id="rId2"/>
    <p:sldLayoutId id="2147483649" r:id="rId3"/>
    <p:sldLayoutId id="2147483699" r:id="rId4"/>
    <p:sldLayoutId id="2147483702" r:id="rId5"/>
    <p:sldLayoutId id="2147483665" r:id="rId6"/>
    <p:sldLayoutId id="2147483698" r:id="rId7"/>
    <p:sldLayoutId id="2147483673" r:id="rId8"/>
    <p:sldLayoutId id="2147483703" r:id="rId9"/>
    <p:sldLayoutId id="2147483700" r:id="rId10"/>
    <p:sldLayoutId id="2147483670" r:id="rId11"/>
    <p:sldLayoutId id="2147483674" r:id="rId12"/>
    <p:sldLayoutId id="2147483675" r:id="rId13"/>
    <p:sldLayoutId id="2147483695" r:id="rId14"/>
    <p:sldLayoutId id="2147483677" r:id="rId15"/>
    <p:sldLayoutId id="2147483684" r:id="rId16"/>
    <p:sldLayoutId id="2147483676" r:id="rId17"/>
    <p:sldLayoutId id="2147483678" r:id="rId18"/>
    <p:sldLayoutId id="2147483697" r:id="rId19"/>
    <p:sldLayoutId id="2147483704" r:id="rId20"/>
    <p:sldLayoutId id="2147483679" r:id="rId21"/>
    <p:sldLayoutId id="2147483683" r:id="rId22"/>
    <p:sldLayoutId id="2147483680" r:id="rId23"/>
    <p:sldLayoutId id="2147483681" r:id="rId24"/>
    <p:sldLayoutId id="2147483692" r:id="rId25"/>
    <p:sldLayoutId id="2147483682" r:id="rId26"/>
    <p:sldLayoutId id="2147483685" r:id="rId27"/>
    <p:sldLayoutId id="2147483687" r:id="rId28"/>
    <p:sldLayoutId id="2147483696" r:id="rId29"/>
    <p:sldLayoutId id="2147483686" r:id="rId30"/>
    <p:sldLayoutId id="2147483688" r:id="rId31"/>
    <p:sldLayoutId id="2147483690" r:id="rId32"/>
    <p:sldLayoutId id="2147483701" r:id="rId33"/>
    <p:sldLayoutId id="2147483689" r:id="rId34"/>
    <p:sldLayoutId id="2147483693" r:id="rId35"/>
    <p:sldLayoutId id="2147483694" r:id="rId36"/>
  </p:sldLayoutIdLst>
  <p:hf sldNum="0" hdr="0" ftr="0" dt="0"/>
  <p:txStyles>
    <p:titleStyle>
      <a:lvl1pPr algn="l" defTabSz="914400" rtl="0" eaLnBrk="1" latinLnBrk="0" hangingPunct="1">
        <a:lnSpc>
          <a:spcPct val="90000"/>
        </a:lnSpc>
        <a:spcBef>
          <a:spcPct val="0"/>
        </a:spcBef>
        <a:buNone/>
        <a:defRPr sz="3200" b="1" kern="1200">
          <a:solidFill>
            <a:schemeClr val="tx2"/>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29" userDrawn="1">
          <p15:clr>
            <a:srgbClr val="F26B43"/>
          </p15:clr>
        </p15:guide>
        <p15:guide id="2" pos="7151" userDrawn="1">
          <p15:clr>
            <a:srgbClr val="F26B43"/>
          </p15:clr>
        </p15:guide>
        <p15:guide id="3" orient="horz" pos="3884" userDrawn="1">
          <p15:clr>
            <a:srgbClr val="F26B43"/>
          </p15:clr>
        </p15:guide>
        <p15:guide id="4" orient="horz" pos="75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21.xml"/><Relationship Id="rId4" Type="http://schemas.openxmlformats.org/officeDocument/2006/relationships/image" Target="../media/image15.jpeg"/></Relationships>
</file>

<file path=ppt/slides/_rels/slide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21.xml"/><Relationship Id="rId4" Type="http://schemas.openxmlformats.org/officeDocument/2006/relationships/image" Target="../media/image17.jpeg"/></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23.xml"/><Relationship Id="rId4" Type="http://schemas.openxmlformats.org/officeDocument/2006/relationships/image" Target="../media/image23.jpeg"/></Relationships>
</file>

<file path=ppt/slides/_rels/slide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34.xml"/><Relationship Id="rId4" Type="http://schemas.openxmlformats.org/officeDocument/2006/relationships/image" Target="../media/image25.jpeg"/></Relationships>
</file>

<file path=ppt/slides/_rels/slide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8.xml"/><Relationship Id="rId1" Type="http://schemas.openxmlformats.org/officeDocument/2006/relationships/slideLayout" Target="../slideLayouts/slideLayout34.xml"/><Relationship Id="rId4" Type="http://schemas.openxmlformats.org/officeDocument/2006/relationships/image" Target="../media/image28.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1.xml"/><Relationship Id="rId1" Type="http://schemas.openxmlformats.org/officeDocument/2006/relationships/video" Target="https://www.youtube.com/embed/OTyrEmJGY-I?start=85&amp;feature=oembed" TargetMode="External"/><Relationship Id="rId4" Type="http://schemas.openxmlformats.org/officeDocument/2006/relationships/image" Target="../media/image29.jpeg"/></Relationships>
</file>

<file path=ppt/slides/_rels/slide1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0.xml"/><Relationship Id="rId1" Type="http://schemas.openxmlformats.org/officeDocument/2006/relationships/slideLayout" Target="../slideLayouts/slideLayout21.xml"/><Relationship Id="rId4" Type="http://schemas.openxmlformats.org/officeDocument/2006/relationships/hyperlink" Target="https://earth.google.com/web/search/Jacksonville,+FL,+USA/@30.34499007,-81.68310661,5.99287645a,128404.2637955d,35y,0h,0t,0r/data=Co8BGlYSUAolMHg4OGU1YjcxNmYxY2VhZmViOjB4YzRjZDdkMzg5NmZjYzdlMhnRQl3_CVU-QCG9pZwv9mlUwCoVSmFja3NvbnZpbGxlLCBGTCwgVVNBGAIgASImCiQJMYDO2rbFSUARA_A4IdDCSUAZUJ783oN00D8h4IZffHJuyD86DQgBEQAAAAAAAOA_IAE6AwoBM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2693B-6B8F-D249-835A-297C003D0260}"/>
              </a:ext>
            </a:extLst>
          </p:cNvPr>
          <p:cNvSpPr>
            <a:spLocks noGrp="1"/>
          </p:cNvSpPr>
          <p:nvPr>
            <p:ph type="ctrTitle"/>
          </p:nvPr>
        </p:nvSpPr>
        <p:spPr/>
        <p:txBody>
          <a:bodyPr/>
          <a:lstStyle/>
          <a:p>
            <a:r>
              <a:rPr lang="en-US" sz="5400" dirty="0"/>
              <a:t>Landscape</a:t>
            </a:r>
            <a:br>
              <a:rPr lang="en-US" sz="5400" dirty="0"/>
            </a:br>
            <a:r>
              <a:rPr lang="en-US" dirty="0"/>
              <a:t>change</a:t>
            </a:r>
            <a:endParaRPr lang="en-US" sz="5400" dirty="0"/>
          </a:p>
        </p:txBody>
      </p:sp>
      <p:sp>
        <p:nvSpPr>
          <p:cNvPr id="3" name="TextBox 2">
            <a:extLst>
              <a:ext uri="{FF2B5EF4-FFF2-40B4-BE49-F238E27FC236}">
                <a16:creationId xmlns:a16="http://schemas.microsoft.com/office/drawing/2014/main" id="{A1F91525-1FCC-D344-A11C-46CC1707A9F8}"/>
              </a:ext>
            </a:extLst>
          </p:cNvPr>
          <p:cNvSpPr txBox="1"/>
          <p:nvPr/>
        </p:nvSpPr>
        <p:spPr>
          <a:xfrm>
            <a:off x="11119104" y="-2304288"/>
            <a:ext cx="184731" cy="369332"/>
          </a:xfrm>
          <a:prstGeom prst="rect">
            <a:avLst/>
          </a:prstGeom>
          <a:noFill/>
        </p:spPr>
        <p:txBody>
          <a:bodyPr wrap="none" rtlCol="0">
            <a:spAutoFit/>
          </a:bodyPr>
          <a:lstStyle/>
          <a:p>
            <a:endParaRPr lang="en-US" dirty="0"/>
          </a:p>
        </p:txBody>
      </p:sp>
      <p:pic>
        <p:nvPicPr>
          <p:cNvPr id="15" name="Picture Placeholder 14">
            <a:extLst>
              <a:ext uri="{FF2B5EF4-FFF2-40B4-BE49-F238E27FC236}">
                <a16:creationId xmlns:a16="http://schemas.microsoft.com/office/drawing/2014/main" id="{88F1C247-ADB7-2643-96E6-932137783DCA}"/>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p:blipFill>
        <p:spPr>
          <a:xfrm>
            <a:off x="7464152" y="0"/>
            <a:ext cx="5472608" cy="6858000"/>
          </a:xfrm>
        </p:spPr>
      </p:pic>
    </p:spTree>
    <p:extLst>
      <p:ext uri="{BB962C8B-B14F-4D97-AF65-F5344CB8AC3E}">
        <p14:creationId xmlns:p14="http://schemas.microsoft.com/office/powerpoint/2010/main" val="2030810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7D0D00-3883-FA48-A63E-191FD52652AB}"/>
              </a:ext>
            </a:extLst>
          </p:cNvPr>
          <p:cNvSpPr>
            <a:spLocks noGrp="1"/>
          </p:cNvSpPr>
          <p:nvPr>
            <p:ph type="body" sz="quarter" idx="15"/>
          </p:nvPr>
        </p:nvSpPr>
        <p:spPr>
          <a:xfrm>
            <a:off x="861916" y="692696"/>
            <a:ext cx="5234084" cy="864096"/>
          </a:xfrm>
        </p:spPr>
        <p:txBody>
          <a:bodyPr/>
          <a:lstStyle/>
          <a:p>
            <a:r>
              <a:rPr lang="en-GB" sz="4400" dirty="0"/>
              <a:t>What is landscape?</a:t>
            </a:r>
            <a:endParaRPr lang="en-US" sz="4400" dirty="0">
              <a:solidFill>
                <a:srgbClr val="30B0BF"/>
              </a:solidFill>
            </a:endParaRPr>
          </a:p>
        </p:txBody>
      </p:sp>
      <p:pic>
        <p:nvPicPr>
          <p:cNvPr id="4" name="Picture 3" descr="A lake surrounded by mountains&#10;&#10;Description automatically generated">
            <a:extLst>
              <a:ext uri="{FF2B5EF4-FFF2-40B4-BE49-F238E27FC236}">
                <a16:creationId xmlns:a16="http://schemas.microsoft.com/office/drawing/2014/main" id="{A52DEDF9-41E5-FA4E-A0CB-6A49F76003CD}"/>
              </a:ext>
            </a:extLst>
          </p:cNvPr>
          <p:cNvPicPr>
            <a:picLocks/>
          </p:cNvPicPr>
          <p:nvPr/>
        </p:nvPicPr>
        <p:blipFill rotWithShape="1">
          <a:blip r:embed="rId3" cstate="screen">
            <a:extLst>
              <a:ext uri="{28A0092B-C50C-407E-A947-70E740481C1C}">
                <a14:useLocalDpi xmlns:a14="http://schemas.microsoft.com/office/drawing/2010/main"/>
              </a:ext>
            </a:extLst>
          </a:blip>
          <a:srcRect l="-12500"/>
          <a:stretch/>
        </p:blipFill>
        <p:spPr>
          <a:xfrm flipH="1">
            <a:off x="853140" y="2681536"/>
            <a:ext cx="4793604" cy="3195736"/>
          </a:xfrm>
          <a:prstGeom prst="rect">
            <a:avLst/>
          </a:prstGeom>
        </p:spPr>
      </p:pic>
      <p:pic>
        <p:nvPicPr>
          <p:cNvPr id="8" name="Picture 7">
            <a:extLst>
              <a:ext uri="{FF2B5EF4-FFF2-40B4-BE49-F238E27FC236}">
                <a16:creationId xmlns:a16="http://schemas.microsoft.com/office/drawing/2014/main" id="{1BD002FC-619C-E542-A435-C039742F6216}"/>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5677999" y="2681536"/>
            <a:ext cx="4260981" cy="3195736"/>
          </a:xfrm>
          <a:prstGeom prst="rect">
            <a:avLst/>
          </a:prstGeom>
        </p:spPr>
      </p:pic>
      <p:sp>
        <p:nvSpPr>
          <p:cNvPr id="9" name="Text Placeholder 2">
            <a:extLst>
              <a:ext uri="{FF2B5EF4-FFF2-40B4-BE49-F238E27FC236}">
                <a16:creationId xmlns:a16="http://schemas.microsoft.com/office/drawing/2014/main" id="{228315AC-5DAA-9249-A348-326AE0EEE2E8}"/>
              </a:ext>
            </a:extLst>
          </p:cNvPr>
          <p:cNvSpPr txBox="1">
            <a:spLocks/>
          </p:cNvSpPr>
          <p:nvPr/>
        </p:nvSpPr>
        <p:spPr>
          <a:xfrm>
            <a:off x="853140" y="2006213"/>
            <a:ext cx="3844625" cy="448707"/>
          </a:xfrm>
          <a:prstGeom prst="rect">
            <a:avLst/>
          </a:prstGeom>
        </p:spPr>
        <p:txBody>
          <a:bodyPr vert="horz" wrap="square" lIns="3600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GB" sz="1600" b="0" i="0" kern="1200" smtClean="0">
                <a:solidFill>
                  <a:schemeClr val="tx1"/>
                </a:solidFill>
                <a:effectLst/>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b="1" dirty="0"/>
              <a:t>Alice Lake, Rockies, Canada</a:t>
            </a:r>
          </a:p>
        </p:txBody>
      </p:sp>
      <p:sp>
        <p:nvSpPr>
          <p:cNvPr id="11" name="Text Placeholder 2">
            <a:extLst>
              <a:ext uri="{FF2B5EF4-FFF2-40B4-BE49-F238E27FC236}">
                <a16:creationId xmlns:a16="http://schemas.microsoft.com/office/drawing/2014/main" id="{40D60101-1B01-E14E-AF21-F6AC937EAC35}"/>
              </a:ext>
            </a:extLst>
          </p:cNvPr>
          <p:cNvSpPr txBox="1">
            <a:spLocks/>
          </p:cNvSpPr>
          <p:nvPr/>
        </p:nvSpPr>
        <p:spPr>
          <a:xfrm>
            <a:off x="5627072" y="2006213"/>
            <a:ext cx="3844625" cy="448707"/>
          </a:xfrm>
          <a:prstGeom prst="rect">
            <a:avLst/>
          </a:prstGeom>
        </p:spPr>
        <p:txBody>
          <a:bodyPr vert="horz" wrap="square" lIns="3600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GB" sz="1600" b="0" i="0" kern="1200" smtClean="0">
                <a:solidFill>
                  <a:schemeClr val="tx1"/>
                </a:solidFill>
                <a:effectLst/>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b="1" dirty="0"/>
              <a:t>Canary Wharf, London</a:t>
            </a:r>
          </a:p>
        </p:txBody>
      </p:sp>
    </p:spTree>
    <p:extLst>
      <p:ext uri="{BB962C8B-B14F-4D97-AF65-F5344CB8AC3E}">
        <p14:creationId xmlns:p14="http://schemas.microsoft.com/office/powerpoint/2010/main" val="3683469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1">
            <a:extLst>
              <a:ext uri="{FF2B5EF4-FFF2-40B4-BE49-F238E27FC236}">
                <a16:creationId xmlns:a16="http://schemas.microsoft.com/office/drawing/2014/main" id="{2F0A13D6-347D-DE49-8CCD-17685E0AF027}"/>
              </a:ext>
            </a:extLst>
          </p:cNvPr>
          <p:cNvSpPr txBox="1">
            <a:spLocks/>
          </p:cNvSpPr>
          <p:nvPr/>
        </p:nvSpPr>
        <p:spPr>
          <a:xfrm>
            <a:off x="861916" y="692696"/>
            <a:ext cx="7826372" cy="936104"/>
          </a:xfrm>
          <a:prstGeom prst="rect">
            <a:avLst/>
          </a:prstGeom>
        </p:spPr>
        <p:txBody>
          <a:bodyPr vert="horz" wrap="square" lIns="36000" tIns="45720" rIns="91440" bIns="45720" rtlCol="0" anchor="t">
            <a:noAutofit/>
          </a:bodyPr>
          <a:lstStyle>
            <a:lvl1pPr marL="0" indent="0" algn="l" defTabSz="914400" rtl="0" eaLnBrk="1" latinLnBrk="0" hangingPunct="1">
              <a:lnSpc>
                <a:spcPct val="100000"/>
              </a:lnSpc>
              <a:spcBef>
                <a:spcPts val="1000"/>
              </a:spcBef>
              <a:buFont typeface="Arial" panose="020B0604020202020204" pitchFamily="34" charset="0"/>
              <a:buNone/>
              <a:defRPr lang="en-GB" sz="5400" b="1" i="0" kern="1200" smtClean="0">
                <a:solidFill>
                  <a:schemeClr val="accent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4400" dirty="0">
                <a:solidFill>
                  <a:srgbClr val="003D42"/>
                </a:solidFill>
              </a:rPr>
              <a:t>What is landscape change?</a:t>
            </a:r>
          </a:p>
        </p:txBody>
      </p:sp>
      <p:pic>
        <p:nvPicPr>
          <p:cNvPr id="5" name="Picture 4">
            <a:extLst>
              <a:ext uri="{FF2B5EF4-FFF2-40B4-BE49-F238E27FC236}">
                <a16:creationId xmlns:a16="http://schemas.microsoft.com/office/drawing/2014/main" id="{FA915F83-EE58-A643-BD76-FBEB19A7BD1E}"/>
              </a:ext>
            </a:extLst>
          </p:cNvPr>
          <p:cNvPicPr>
            <a:picLocks/>
          </p:cNvPicPr>
          <p:nvPr/>
        </p:nvPicPr>
        <p:blipFill>
          <a:blip r:embed="rId3" cstate="screen">
            <a:extLst>
              <a:ext uri="{28A0092B-C50C-407E-A947-70E740481C1C}">
                <a14:useLocalDpi xmlns:a14="http://schemas.microsoft.com/office/drawing/2010/main"/>
              </a:ext>
            </a:extLst>
          </a:blip>
          <a:srcRect/>
          <a:stretch/>
        </p:blipFill>
        <p:spPr>
          <a:xfrm flipH="1">
            <a:off x="861917" y="2681536"/>
            <a:ext cx="4793604" cy="3195736"/>
          </a:xfrm>
          <a:prstGeom prst="rect">
            <a:avLst/>
          </a:prstGeom>
        </p:spPr>
      </p:pic>
      <p:pic>
        <p:nvPicPr>
          <p:cNvPr id="6" name="Picture 5">
            <a:extLst>
              <a:ext uri="{FF2B5EF4-FFF2-40B4-BE49-F238E27FC236}">
                <a16:creationId xmlns:a16="http://schemas.microsoft.com/office/drawing/2014/main" id="{DD65F586-440E-CF4C-86D7-7CD9B66FC1C0}"/>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6262952" y="2681536"/>
            <a:ext cx="4850672" cy="3195736"/>
          </a:xfrm>
          <a:prstGeom prst="rect">
            <a:avLst/>
          </a:prstGeom>
        </p:spPr>
      </p:pic>
      <p:sp>
        <p:nvSpPr>
          <p:cNvPr id="12" name="Text Placeholder 2">
            <a:extLst>
              <a:ext uri="{FF2B5EF4-FFF2-40B4-BE49-F238E27FC236}">
                <a16:creationId xmlns:a16="http://schemas.microsoft.com/office/drawing/2014/main" id="{9FF87D56-BC95-2C4E-BFCB-D3CACE57CCCD}"/>
              </a:ext>
            </a:extLst>
          </p:cNvPr>
          <p:cNvSpPr txBox="1">
            <a:spLocks/>
          </p:cNvSpPr>
          <p:nvPr/>
        </p:nvSpPr>
        <p:spPr>
          <a:xfrm>
            <a:off x="853140" y="2006213"/>
            <a:ext cx="4378764" cy="448707"/>
          </a:xfrm>
          <a:prstGeom prst="rect">
            <a:avLst/>
          </a:prstGeom>
        </p:spPr>
        <p:txBody>
          <a:bodyPr vert="horz" wrap="square" lIns="3600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GB" sz="1600" b="0" i="0" kern="1200" smtClean="0">
                <a:solidFill>
                  <a:schemeClr val="tx1"/>
                </a:solidFill>
                <a:effectLst/>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b="1" dirty="0"/>
              <a:t>Salford Docks, Manchester in 1967</a:t>
            </a:r>
          </a:p>
        </p:txBody>
      </p:sp>
      <p:sp>
        <p:nvSpPr>
          <p:cNvPr id="13" name="Text Placeholder 2">
            <a:extLst>
              <a:ext uri="{FF2B5EF4-FFF2-40B4-BE49-F238E27FC236}">
                <a16:creationId xmlns:a16="http://schemas.microsoft.com/office/drawing/2014/main" id="{1B1E9FCC-D866-E241-ABB7-B4E612A52158}"/>
              </a:ext>
            </a:extLst>
          </p:cNvPr>
          <p:cNvSpPr txBox="1">
            <a:spLocks/>
          </p:cNvSpPr>
          <p:nvPr/>
        </p:nvSpPr>
        <p:spPr>
          <a:xfrm>
            <a:off x="6262952" y="2006213"/>
            <a:ext cx="4585576" cy="448707"/>
          </a:xfrm>
          <a:prstGeom prst="rect">
            <a:avLst/>
          </a:prstGeom>
        </p:spPr>
        <p:txBody>
          <a:bodyPr vert="horz" wrap="square" lIns="36000" tIns="45720" rIns="91440" bIns="45720" rtlCol="0" anchor="t">
            <a:noAutofit/>
          </a:bodyPr>
          <a:lstStyle>
            <a:lvl1pPr marL="0" indent="0" algn="l" defTabSz="914400" rtl="0" eaLnBrk="1" latinLnBrk="0" hangingPunct="1">
              <a:lnSpc>
                <a:spcPct val="100000"/>
              </a:lnSpc>
              <a:spcBef>
                <a:spcPts val="1000"/>
              </a:spcBef>
              <a:buFont typeface="Arial" panose="020B0604020202020204" pitchFamily="34" charset="0"/>
              <a:buNone/>
              <a:defRPr lang="en-GB" sz="1600" b="0" i="0" kern="1200" smtClean="0">
                <a:solidFill>
                  <a:schemeClr val="tx1"/>
                </a:solidFill>
                <a:effectLst/>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b="1" dirty="0">
                <a:latin typeface="Trebuchet MS"/>
              </a:rPr>
              <a:t>The Lowry Centre &amp; Theatre, 2017</a:t>
            </a:r>
            <a:endParaRPr lang="en-GB" sz="2000" b="1" dirty="0"/>
          </a:p>
        </p:txBody>
      </p:sp>
    </p:spTree>
    <p:extLst>
      <p:ext uri="{BB962C8B-B14F-4D97-AF65-F5344CB8AC3E}">
        <p14:creationId xmlns:p14="http://schemas.microsoft.com/office/powerpoint/2010/main" val="36996873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
            <a:extLst>
              <a:ext uri="{FF2B5EF4-FFF2-40B4-BE49-F238E27FC236}">
                <a16:creationId xmlns:a16="http://schemas.microsoft.com/office/drawing/2014/main" id="{8C2B3684-F7E2-6242-9ED7-4C014142B358}"/>
              </a:ext>
            </a:extLst>
          </p:cNvPr>
          <p:cNvSpPr txBox="1">
            <a:spLocks/>
          </p:cNvSpPr>
          <p:nvPr/>
        </p:nvSpPr>
        <p:spPr>
          <a:xfrm>
            <a:off x="852689" y="548680"/>
            <a:ext cx="9131743" cy="792088"/>
          </a:xfrm>
          <a:prstGeom prst="rect">
            <a:avLst/>
          </a:prstGeom>
        </p:spPr>
        <p:txBody>
          <a:bodyPr vert="horz" wrap="square" lIns="36000" tIns="0" rIns="91440" bIns="45720" rtlCol="0" anchor="t">
            <a:noAutofit/>
          </a:bodyPr>
          <a:lstStyle>
            <a:lvl1pPr marL="0" indent="0" algn="l" defTabSz="914400" rtl="0" eaLnBrk="1" latinLnBrk="0" hangingPunct="1">
              <a:lnSpc>
                <a:spcPct val="100000"/>
              </a:lnSpc>
              <a:spcBef>
                <a:spcPts val="1000"/>
              </a:spcBef>
              <a:buFont typeface="Arial" panose="020B0604020202020204" pitchFamily="34" charset="0"/>
              <a:buNone/>
              <a:defRPr lang="en-GB" sz="4000" b="1" i="0" kern="1200" smtClean="0">
                <a:solidFill>
                  <a:srgbClr val="003D42"/>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rgbClr val="009649"/>
                </a:solidFill>
              </a:rPr>
              <a:t>What causes landscape change?</a:t>
            </a:r>
          </a:p>
        </p:txBody>
      </p:sp>
      <p:pic>
        <p:nvPicPr>
          <p:cNvPr id="8" name="Picture 7">
            <a:extLst>
              <a:ext uri="{FF2B5EF4-FFF2-40B4-BE49-F238E27FC236}">
                <a16:creationId xmlns:a16="http://schemas.microsoft.com/office/drawing/2014/main" id="{0C8DBA16-3B8E-D04D-9AA1-C98ACE98A375}"/>
              </a:ext>
            </a:extLst>
          </p:cNvPr>
          <p:cNvPicPr>
            <a:picLocks/>
          </p:cNvPicPr>
          <p:nvPr/>
        </p:nvPicPr>
        <p:blipFill>
          <a:blip r:embed="rId3" cstate="screen">
            <a:extLst>
              <a:ext uri="{28A0092B-C50C-407E-A947-70E740481C1C}">
                <a14:useLocalDpi xmlns:a14="http://schemas.microsoft.com/office/drawing/2010/main"/>
              </a:ext>
            </a:extLst>
          </a:blip>
          <a:srcRect/>
          <a:stretch/>
        </p:blipFill>
        <p:spPr>
          <a:xfrm flipH="1">
            <a:off x="1925670" y="1628800"/>
            <a:ext cx="3168352" cy="2112235"/>
          </a:xfrm>
          <a:prstGeom prst="rect">
            <a:avLst/>
          </a:prstGeom>
        </p:spPr>
      </p:pic>
      <p:pic>
        <p:nvPicPr>
          <p:cNvPr id="9" name="Picture 8">
            <a:extLst>
              <a:ext uri="{FF2B5EF4-FFF2-40B4-BE49-F238E27FC236}">
                <a16:creationId xmlns:a16="http://schemas.microsoft.com/office/drawing/2014/main" id="{2592734E-C2CB-3444-B17F-DC380786914A}"/>
              </a:ext>
            </a:extLst>
          </p:cNvPr>
          <p:cNvPicPr>
            <a:picLocks/>
          </p:cNvPicPr>
          <p:nvPr/>
        </p:nvPicPr>
        <p:blipFill rotWithShape="1">
          <a:blip r:embed="rId4" cstate="screen">
            <a:extLst>
              <a:ext uri="{28A0092B-C50C-407E-A947-70E740481C1C}">
                <a14:useLocalDpi xmlns:a14="http://schemas.microsoft.com/office/drawing/2010/main"/>
              </a:ext>
            </a:extLst>
          </a:blip>
          <a:srcRect/>
          <a:stretch/>
        </p:blipFill>
        <p:spPr>
          <a:xfrm flipH="1">
            <a:off x="3509846" y="4155432"/>
            <a:ext cx="3168352" cy="2112234"/>
          </a:xfrm>
          <a:prstGeom prst="rect">
            <a:avLst/>
          </a:prstGeom>
        </p:spPr>
      </p:pic>
      <p:pic>
        <p:nvPicPr>
          <p:cNvPr id="15" name="Picture 14">
            <a:extLst>
              <a:ext uri="{FF2B5EF4-FFF2-40B4-BE49-F238E27FC236}">
                <a16:creationId xmlns:a16="http://schemas.microsoft.com/office/drawing/2014/main" id="{CD9BA9F4-63B4-6C46-B552-A41CEF79E456}"/>
              </a:ext>
            </a:extLst>
          </p:cNvPr>
          <p:cNvPicPr>
            <a:picLocks/>
          </p:cNvPicPr>
          <p:nvPr/>
        </p:nvPicPr>
        <p:blipFill>
          <a:blip r:embed="rId5" cstate="screen">
            <a:extLst>
              <a:ext uri="{28A0092B-C50C-407E-A947-70E740481C1C}">
                <a14:useLocalDpi xmlns:a14="http://schemas.microsoft.com/office/drawing/2010/main"/>
              </a:ext>
            </a:extLst>
          </a:blip>
          <a:srcRect/>
          <a:stretch/>
        </p:blipFill>
        <p:spPr>
          <a:xfrm flipH="1">
            <a:off x="5663952" y="1628800"/>
            <a:ext cx="3168352" cy="2112234"/>
          </a:xfrm>
          <a:prstGeom prst="rect">
            <a:avLst/>
          </a:prstGeom>
        </p:spPr>
      </p:pic>
      <p:pic>
        <p:nvPicPr>
          <p:cNvPr id="16" name="Picture 15">
            <a:extLst>
              <a:ext uri="{FF2B5EF4-FFF2-40B4-BE49-F238E27FC236}">
                <a16:creationId xmlns:a16="http://schemas.microsoft.com/office/drawing/2014/main" id="{9256BA68-06E7-1846-A018-B27724782674}"/>
              </a:ext>
            </a:extLst>
          </p:cNvPr>
          <p:cNvPicPr>
            <a:picLocks/>
          </p:cNvPicPr>
          <p:nvPr/>
        </p:nvPicPr>
        <p:blipFill>
          <a:blip r:embed="rId6" cstate="screen">
            <a:extLst>
              <a:ext uri="{28A0092B-C50C-407E-A947-70E740481C1C}">
                <a14:useLocalDpi xmlns:a14="http://schemas.microsoft.com/office/drawing/2010/main"/>
              </a:ext>
            </a:extLst>
          </a:blip>
          <a:srcRect/>
          <a:stretch/>
        </p:blipFill>
        <p:spPr>
          <a:xfrm flipH="1">
            <a:off x="7248128" y="4179434"/>
            <a:ext cx="3168352" cy="2064229"/>
          </a:xfrm>
          <a:prstGeom prst="rect">
            <a:avLst/>
          </a:prstGeom>
        </p:spPr>
      </p:pic>
    </p:spTree>
    <p:extLst>
      <p:ext uri="{BB962C8B-B14F-4D97-AF65-F5344CB8AC3E}">
        <p14:creationId xmlns:p14="http://schemas.microsoft.com/office/powerpoint/2010/main" val="176587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2ABF7A3-3920-8342-BEE8-7B9EDECF159D}"/>
              </a:ext>
            </a:extLst>
          </p:cNvPr>
          <p:cNvPicPr>
            <a:picLocks/>
          </p:cNvPicPr>
          <p:nvPr/>
        </p:nvPicPr>
        <p:blipFill rotWithShape="1">
          <a:blip r:embed="rId3" cstate="screen">
            <a:extLst>
              <a:ext uri="{28A0092B-C50C-407E-A947-70E740481C1C}">
                <a14:useLocalDpi xmlns:a14="http://schemas.microsoft.com/office/drawing/2010/main"/>
              </a:ext>
            </a:extLst>
          </a:blip>
          <a:srcRect/>
          <a:stretch/>
        </p:blipFill>
        <p:spPr>
          <a:xfrm flipH="1">
            <a:off x="983432" y="2681536"/>
            <a:ext cx="4793604" cy="3195737"/>
          </a:xfrm>
          <a:prstGeom prst="rect">
            <a:avLst/>
          </a:prstGeom>
        </p:spPr>
      </p:pic>
      <p:pic>
        <p:nvPicPr>
          <p:cNvPr id="11" name="Picture 10">
            <a:extLst>
              <a:ext uri="{FF2B5EF4-FFF2-40B4-BE49-F238E27FC236}">
                <a16:creationId xmlns:a16="http://schemas.microsoft.com/office/drawing/2014/main" id="{9189B195-CCE1-BE4F-8BEE-46BB67337D25}"/>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6291486" y="2681536"/>
            <a:ext cx="4793604" cy="3195736"/>
          </a:xfrm>
          <a:prstGeom prst="rect">
            <a:avLst/>
          </a:prstGeom>
        </p:spPr>
      </p:pic>
      <p:sp>
        <p:nvSpPr>
          <p:cNvPr id="5" name="Text Placeholder 1">
            <a:extLst>
              <a:ext uri="{FF2B5EF4-FFF2-40B4-BE49-F238E27FC236}">
                <a16:creationId xmlns:a16="http://schemas.microsoft.com/office/drawing/2014/main" id="{BEA3FC6C-0D14-0D44-A5A0-CE1722E6A8BC}"/>
              </a:ext>
            </a:extLst>
          </p:cNvPr>
          <p:cNvSpPr txBox="1">
            <a:spLocks/>
          </p:cNvSpPr>
          <p:nvPr/>
        </p:nvSpPr>
        <p:spPr>
          <a:xfrm>
            <a:off x="861916" y="692696"/>
            <a:ext cx="9698580" cy="864096"/>
          </a:xfrm>
          <a:prstGeom prst="rect">
            <a:avLst/>
          </a:prstGeom>
        </p:spPr>
        <p:txBody>
          <a:bodyPr vert="horz" wrap="square" lIns="36000" tIns="0" rIns="91440" bIns="45720" rtlCol="0" anchor="t">
            <a:noAutofit/>
          </a:bodyPr>
          <a:lstStyle>
            <a:lvl1pPr marL="0" indent="0" algn="l" defTabSz="914400" rtl="0" eaLnBrk="1" latinLnBrk="0" hangingPunct="1">
              <a:lnSpc>
                <a:spcPct val="100000"/>
              </a:lnSpc>
              <a:spcBef>
                <a:spcPts val="1000"/>
              </a:spcBef>
              <a:buFont typeface="Arial" panose="020B0604020202020204" pitchFamily="34" charset="0"/>
              <a:buNone/>
              <a:defRPr lang="en-GB" sz="4000" b="1" i="0" kern="1200" smtClean="0">
                <a:solidFill>
                  <a:srgbClr val="003D42"/>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4400" dirty="0">
                <a:solidFill>
                  <a:srgbClr val="EB5E5F"/>
                </a:solidFill>
              </a:rPr>
              <a:t>Landscape change: volcanic activity</a:t>
            </a:r>
          </a:p>
        </p:txBody>
      </p:sp>
    </p:spTree>
    <p:extLst>
      <p:ext uri="{BB962C8B-B14F-4D97-AF65-F5344CB8AC3E}">
        <p14:creationId xmlns:p14="http://schemas.microsoft.com/office/powerpoint/2010/main" val="13842157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
            <a:extLst>
              <a:ext uri="{FF2B5EF4-FFF2-40B4-BE49-F238E27FC236}">
                <a16:creationId xmlns:a16="http://schemas.microsoft.com/office/drawing/2014/main" id="{3092D974-424B-2A41-831C-B54EF8AC1C89}"/>
              </a:ext>
            </a:extLst>
          </p:cNvPr>
          <p:cNvSpPr>
            <a:spLocks noGrp="1"/>
          </p:cNvSpPr>
          <p:nvPr>
            <p:ph type="body" sz="quarter" idx="15"/>
          </p:nvPr>
        </p:nvSpPr>
        <p:spPr>
          <a:xfrm>
            <a:off x="861916" y="692696"/>
            <a:ext cx="8834484" cy="864096"/>
          </a:xfrm>
        </p:spPr>
        <p:txBody>
          <a:bodyPr/>
          <a:lstStyle/>
          <a:p>
            <a:r>
              <a:rPr lang="en-GB" sz="4400" dirty="0"/>
              <a:t>Landscape change: at the coast</a:t>
            </a:r>
            <a:endParaRPr lang="en-US" sz="4400" dirty="0">
              <a:solidFill>
                <a:srgbClr val="30B0BF"/>
              </a:solidFill>
            </a:endParaRPr>
          </a:p>
        </p:txBody>
      </p:sp>
      <p:pic>
        <p:nvPicPr>
          <p:cNvPr id="14" name="Picture 13">
            <a:extLst>
              <a:ext uri="{FF2B5EF4-FFF2-40B4-BE49-F238E27FC236}">
                <a16:creationId xmlns:a16="http://schemas.microsoft.com/office/drawing/2014/main" id="{059E45A8-58A1-B94E-97AA-DC7F28CA05A9}"/>
              </a:ext>
            </a:extLst>
          </p:cNvPr>
          <p:cNvPicPr>
            <a:picLocks/>
          </p:cNvPicPr>
          <p:nvPr/>
        </p:nvPicPr>
        <p:blipFill>
          <a:blip r:embed="rId3" cstate="screen">
            <a:extLst>
              <a:ext uri="{28A0092B-C50C-407E-A947-70E740481C1C}">
                <a14:useLocalDpi xmlns:a14="http://schemas.microsoft.com/office/drawing/2010/main"/>
              </a:ext>
            </a:extLst>
          </a:blip>
          <a:srcRect/>
          <a:stretch/>
        </p:blipFill>
        <p:spPr>
          <a:xfrm flipH="1">
            <a:off x="853140" y="2681536"/>
            <a:ext cx="4793604" cy="3195736"/>
          </a:xfrm>
          <a:prstGeom prst="rect">
            <a:avLst/>
          </a:prstGeom>
        </p:spPr>
      </p:pic>
      <p:pic>
        <p:nvPicPr>
          <p:cNvPr id="15" name="Picture 14">
            <a:extLst>
              <a:ext uri="{FF2B5EF4-FFF2-40B4-BE49-F238E27FC236}">
                <a16:creationId xmlns:a16="http://schemas.microsoft.com/office/drawing/2014/main" id="{0BA200E2-1345-DA43-A293-717C31A82E97}"/>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6198940" y="2681536"/>
            <a:ext cx="4793604" cy="3195736"/>
          </a:xfrm>
          <a:prstGeom prst="rect">
            <a:avLst/>
          </a:prstGeom>
        </p:spPr>
      </p:pic>
      <p:sp>
        <p:nvSpPr>
          <p:cNvPr id="16" name="Text Placeholder 2">
            <a:extLst>
              <a:ext uri="{FF2B5EF4-FFF2-40B4-BE49-F238E27FC236}">
                <a16:creationId xmlns:a16="http://schemas.microsoft.com/office/drawing/2014/main" id="{86EC56B8-D812-234B-A2E9-8910676C3697}"/>
              </a:ext>
            </a:extLst>
          </p:cNvPr>
          <p:cNvSpPr txBox="1">
            <a:spLocks/>
          </p:cNvSpPr>
          <p:nvPr/>
        </p:nvSpPr>
        <p:spPr>
          <a:xfrm>
            <a:off x="853140" y="2006213"/>
            <a:ext cx="3844625" cy="448707"/>
          </a:xfrm>
          <a:prstGeom prst="rect">
            <a:avLst/>
          </a:prstGeom>
        </p:spPr>
        <p:txBody>
          <a:bodyPr vert="horz" wrap="square" lIns="3600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GB" sz="1600" b="0" i="0" kern="1200" smtClean="0">
                <a:solidFill>
                  <a:schemeClr val="tx1"/>
                </a:solidFill>
                <a:effectLst/>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b="1" dirty="0"/>
              <a:t>Dyfi estuary</a:t>
            </a:r>
          </a:p>
        </p:txBody>
      </p:sp>
      <p:sp>
        <p:nvSpPr>
          <p:cNvPr id="17" name="Text Placeholder 2">
            <a:extLst>
              <a:ext uri="{FF2B5EF4-FFF2-40B4-BE49-F238E27FC236}">
                <a16:creationId xmlns:a16="http://schemas.microsoft.com/office/drawing/2014/main" id="{680B210E-622A-5048-AB98-194C149AA820}"/>
              </a:ext>
            </a:extLst>
          </p:cNvPr>
          <p:cNvSpPr txBox="1">
            <a:spLocks/>
          </p:cNvSpPr>
          <p:nvPr/>
        </p:nvSpPr>
        <p:spPr>
          <a:xfrm>
            <a:off x="6198940" y="2006213"/>
            <a:ext cx="3844625" cy="448707"/>
          </a:xfrm>
          <a:prstGeom prst="rect">
            <a:avLst/>
          </a:prstGeom>
        </p:spPr>
        <p:txBody>
          <a:bodyPr vert="horz" wrap="square" lIns="3600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GB" sz="1600" b="0" i="0" kern="1200" smtClean="0">
                <a:solidFill>
                  <a:schemeClr val="tx1"/>
                </a:solidFill>
                <a:effectLst/>
                <a:latin typeface="Trebuchet MS" panose="020B070302020209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b="1" dirty="0"/>
              <a:t>Braunton Burrows</a:t>
            </a:r>
          </a:p>
        </p:txBody>
      </p:sp>
    </p:spTree>
    <p:extLst>
      <p:ext uri="{BB962C8B-B14F-4D97-AF65-F5344CB8AC3E}">
        <p14:creationId xmlns:p14="http://schemas.microsoft.com/office/powerpoint/2010/main" val="33759731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7D0D00-3883-FA48-A63E-191FD52652AB}"/>
              </a:ext>
            </a:extLst>
          </p:cNvPr>
          <p:cNvSpPr>
            <a:spLocks noGrp="1"/>
          </p:cNvSpPr>
          <p:nvPr>
            <p:ph type="body" sz="quarter" idx="15"/>
          </p:nvPr>
        </p:nvSpPr>
        <p:spPr>
          <a:xfrm>
            <a:off x="861843" y="1219869"/>
            <a:ext cx="6458220" cy="1440160"/>
          </a:xfrm>
        </p:spPr>
        <p:txBody>
          <a:bodyPr/>
          <a:lstStyle/>
          <a:p>
            <a:r>
              <a:rPr lang="en-GB" sz="4400" dirty="0"/>
              <a:t>Landscape</a:t>
            </a:r>
            <a:br>
              <a:rPr lang="en-GB" sz="4400" dirty="0"/>
            </a:br>
            <a:r>
              <a:rPr lang="en-GB" sz="4400" dirty="0"/>
              <a:t>change:</a:t>
            </a:r>
            <a:br>
              <a:rPr lang="en-GB" sz="4400" dirty="0"/>
            </a:br>
            <a:r>
              <a:rPr lang="en-GB" sz="4400" dirty="0"/>
              <a:t>industrial</a:t>
            </a:r>
            <a:br>
              <a:rPr lang="en-GB" sz="4400" dirty="0"/>
            </a:br>
            <a:r>
              <a:rPr lang="en-GB" sz="4400" dirty="0"/>
              <a:t>development</a:t>
            </a:r>
            <a:endParaRPr lang="en-US" sz="4400" dirty="0">
              <a:solidFill>
                <a:srgbClr val="30B0BF"/>
              </a:solidFill>
            </a:endParaRPr>
          </a:p>
        </p:txBody>
      </p:sp>
      <p:pic>
        <p:nvPicPr>
          <p:cNvPr id="19" name="Picture Placeholder 18" descr="A view of a town from a hill&#10;&#10;Description automatically generated">
            <a:extLst>
              <a:ext uri="{FF2B5EF4-FFF2-40B4-BE49-F238E27FC236}">
                <a16:creationId xmlns:a16="http://schemas.microsoft.com/office/drawing/2014/main" id="{896B4DDF-B7A7-434C-B68C-CD6D6EA1E332}"/>
              </a:ext>
            </a:extLst>
          </p:cNvPr>
          <p:cNvPicPr>
            <a:picLocks noGrp="1" noChangeAspect="1"/>
          </p:cNvPicPr>
          <p:nvPr>
            <p:ph type="pic" sz="quarter" idx="16"/>
          </p:nvPr>
        </p:nvPicPr>
        <p:blipFill rotWithShape="1">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4512816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
            <a:extLst>
              <a:ext uri="{FF2B5EF4-FFF2-40B4-BE49-F238E27FC236}">
                <a16:creationId xmlns:a16="http://schemas.microsoft.com/office/drawing/2014/main" id="{3092D974-424B-2A41-831C-B54EF8AC1C89}"/>
              </a:ext>
            </a:extLst>
          </p:cNvPr>
          <p:cNvSpPr>
            <a:spLocks noGrp="1"/>
          </p:cNvSpPr>
          <p:nvPr>
            <p:ph type="body" sz="quarter" idx="15"/>
          </p:nvPr>
        </p:nvSpPr>
        <p:spPr>
          <a:xfrm>
            <a:off x="861916" y="692696"/>
            <a:ext cx="8834484" cy="864096"/>
          </a:xfrm>
        </p:spPr>
        <p:txBody>
          <a:bodyPr/>
          <a:lstStyle/>
          <a:p>
            <a:r>
              <a:rPr lang="en-GB" sz="4400" dirty="0">
                <a:solidFill>
                  <a:srgbClr val="003D42"/>
                </a:solidFill>
              </a:rPr>
              <a:t>Landscape change: agriculture</a:t>
            </a:r>
            <a:endParaRPr lang="en-US" sz="4400" dirty="0">
              <a:solidFill>
                <a:srgbClr val="003D42"/>
              </a:solidFill>
            </a:endParaRPr>
          </a:p>
        </p:txBody>
      </p:sp>
      <p:pic>
        <p:nvPicPr>
          <p:cNvPr id="14" name="Picture 13">
            <a:extLst>
              <a:ext uri="{FF2B5EF4-FFF2-40B4-BE49-F238E27FC236}">
                <a16:creationId xmlns:a16="http://schemas.microsoft.com/office/drawing/2014/main" id="{059E45A8-58A1-B94E-97AA-DC7F28CA05A9}"/>
              </a:ext>
            </a:extLst>
          </p:cNvPr>
          <p:cNvPicPr>
            <a:picLocks/>
          </p:cNvPicPr>
          <p:nvPr/>
        </p:nvPicPr>
        <p:blipFill rotWithShape="1">
          <a:blip r:embed="rId3" cstate="screen">
            <a:extLst>
              <a:ext uri="{28A0092B-C50C-407E-A947-70E740481C1C}">
                <a14:useLocalDpi xmlns:a14="http://schemas.microsoft.com/office/drawing/2010/main"/>
              </a:ext>
            </a:extLst>
          </a:blip>
          <a:srcRect r="-38"/>
          <a:stretch/>
        </p:blipFill>
        <p:spPr>
          <a:xfrm flipH="1">
            <a:off x="853139" y="2203789"/>
            <a:ext cx="4896542" cy="3672408"/>
          </a:xfrm>
          <a:prstGeom prst="rect">
            <a:avLst/>
          </a:prstGeom>
        </p:spPr>
      </p:pic>
      <p:pic>
        <p:nvPicPr>
          <p:cNvPr id="15" name="Picture 14">
            <a:extLst>
              <a:ext uri="{FF2B5EF4-FFF2-40B4-BE49-F238E27FC236}">
                <a16:creationId xmlns:a16="http://schemas.microsoft.com/office/drawing/2014/main" id="{0BA200E2-1345-DA43-A293-717C31A82E97}"/>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6384032" y="2203788"/>
            <a:ext cx="4896544" cy="3672408"/>
          </a:xfrm>
          <a:prstGeom prst="rect">
            <a:avLst/>
          </a:prstGeom>
        </p:spPr>
      </p:pic>
    </p:spTree>
    <p:extLst>
      <p:ext uri="{BB962C8B-B14F-4D97-AF65-F5344CB8AC3E}">
        <p14:creationId xmlns:p14="http://schemas.microsoft.com/office/powerpoint/2010/main" val="24226074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
            <a:extLst>
              <a:ext uri="{FF2B5EF4-FFF2-40B4-BE49-F238E27FC236}">
                <a16:creationId xmlns:a16="http://schemas.microsoft.com/office/drawing/2014/main" id="{55D21BD4-A29C-E040-9F2A-585592979AA5}"/>
              </a:ext>
            </a:extLst>
          </p:cNvPr>
          <p:cNvSpPr txBox="1">
            <a:spLocks/>
          </p:cNvSpPr>
          <p:nvPr/>
        </p:nvSpPr>
        <p:spPr>
          <a:xfrm>
            <a:off x="861916" y="692696"/>
            <a:ext cx="8834484" cy="720080"/>
          </a:xfrm>
          <a:prstGeom prst="rect">
            <a:avLst/>
          </a:prstGeom>
        </p:spPr>
        <p:txBody>
          <a:bodyPr vert="horz" wrap="square" lIns="36000" tIns="0" rIns="91440" bIns="45720" rtlCol="0" anchor="t">
            <a:noAutofit/>
          </a:bodyPr>
          <a:lstStyle>
            <a:lvl1pPr marL="0" indent="0" algn="l" defTabSz="914400" rtl="0" eaLnBrk="1" latinLnBrk="0" hangingPunct="1">
              <a:lnSpc>
                <a:spcPct val="100000"/>
              </a:lnSpc>
              <a:spcBef>
                <a:spcPts val="1000"/>
              </a:spcBef>
              <a:buFont typeface="Arial" panose="020B0604020202020204" pitchFamily="34" charset="0"/>
              <a:buNone/>
              <a:defRPr lang="en-GB" sz="4000" b="1" i="0" kern="1200" smtClean="0">
                <a:solidFill>
                  <a:srgbClr val="003D42"/>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600" dirty="0">
                <a:solidFill>
                  <a:srgbClr val="EB5E5F"/>
                </a:solidFill>
              </a:rPr>
              <a:t>Landscape change: woodland creation</a:t>
            </a:r>
          </a:p>
        </p:txBody>
      </p:sp>
      <p:pic>
        <p:nvPicPr>
          <p:cNvPr id="11" name="Online Media 4" descr="Turning brownfield sites green | Sence Valley woodland creation">
            <a:hlinkClick r:id="" action="ppaction://media"/>
            <a:extLst>
              <a:ext uri="{FF2B5EF4-FFF2-40B4-BE49-F238E27FC236}">
                <a16:creationId xmlns:a16="http://schemas.microsoft.com/office/drawing/2014/main" id="{EED553B4-53D1-9D4C-90EA-2F45698128EF}"/>
              </a:ext>
            </a:extLst>
          </p:cNvPr>
          <p:cNvPicPr>
            <a:picLocks noRot="1" noChangeAspect="1"/>
          </p:cNvPicPr>
          <p:nvPr>
            <a:videoFile r:link="rId1"/>
          </p:nvPr>
        </p:nvPicPr>
        <p:blipFill>
          <a:blip r:embed="rId4"/>
          <a:stretch>
            <a:fillRect/>
          </a:stretch>
        </p:blipFill>
        <p:spPr>
          <a:xfrm>
            <a:off x="2272566" y="1772816"/>
            <a:ext cx="7646868" cy="4320480"/>
          </a:xfrm>
          <a:prstGeom prst="rect">
            <a:avLst/>
          </a:prstGeom>
        </p:spPr>
      </p:pic>
    </p:spTree>
    <p:extLst>
      <p:ext uri="{BB962C8B-B14F-4D97-AF65-F5344CB8AC3E}">
        <p14:creationId xmlns:p14="http://schemas.microsoft.com/office/powerpoint/2010/main" val="3490358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1"/>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1"/>
                                        </p:tgtEl>
                                      </p:cBhvr>
                                    </p:cmd>
                                  </p:childTnLst>
                                </p:cTn>
                              </p:par>
                            </p:childTnLst>
                          </p:cTn>
                        </p:par>
                      </p:childTnLst>
                    </p:cTn>
                  </p:par>
                </p:childTnLst>
              </p:cTn>
              <p:nextCondLst>
                <p:cond evt="onClick" delay="0">
                  <p:tgtEl>
                    <p:spTgt spid="11"/>
                  </p:tgtEl>
                </p:cond>
              </p:nextCondLst>
            </p:seq>
            <p:video>
              <p:cMediaNode vol="80000">
                <p:cTn id="12" fill="hold" display="0">
                  <p:stCondLst>
                    <p:cond delay="indefinite"/>
                  </p:stCondLst>
                </p:cTn>
                <p:tgtEl>
                  <p:spTgt spid="11"/>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1">
            <a:extLst>
              <a:ext uri="{FF2B5EF4-FFF2-40B4-BE49-F238E27FC236}">
                <a16:creationId xmlns:a16="http://schemas.microsoft.com/office/drawing/2014/main" id="{2F0A13D6-347D-DE49-8CCD-17685E0AF027}"/>
              </a:ext>
            </a:extLst>
          </p:cNvPr>
          <p:cNvSpPr txBox="1">
            <a:spLocks/>
          </p:cNvSpPr>
          <p:nvPr/>
        </p:nvSpPr>
        <p:spPr>
          <a:xfrm>
            <a:off x="877490" y="1412776"/>
            <a:ext cx="3649908" cy="1872208"/>
          </a:xfrm>
          <a:prstGeom prst="rect">
            <a:avLst/>
          </a:prstGeom>
        </p:spPr>
        <p:txBody>
          <a:bodyPr vert="horz" wrap="square" lIns="36000" tIns="45720" rIns="91440" bIns="45720" rtlCol="0" anchor="t">
            <a:noAutofit/>
          </a:bodyPr>
          <a:lstStyle>
            <a:lvl1pPr marL="0" indent="0" algn="l" defTabSz="914400" rtl="0" eaLnBrk="1" latinLnBrk="0" hangingPunct="1">
              <a:lnSpc>
                <a:spcPct val="100000"/>
              </a:lnSpc>
              <a:spcBef>
                <a:spcPts val="1000"/>
              </a:spcBef>
              <a:buFont typeface="Arial" panose="020B0604020202020204" pitchFamily="34" charset="0"/>
              <a:buNone/>
              <a:defRPr lang="en-GB" sz="5400" b="1" i="0" kern="1200" smtClean="0">
                <a:solidFill>
                  <a:schemeClr val="accent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4400" dirty="0">
                <a:solidFill>
                  <a:srgbClr val="009649"/>
                </a:solidFill>
              </a:rPr>
              <a:t>Landscape</a:t>
            </a:r>
            <a:br>
              <a:rPr lang="en-GB" sz="4400" dirty="0">
                <a:solidFill>
                  <a:srgbClr val="009649"/>
                </a:solidFill>
              </a:rPr>
            </a:br>
            <a:r>
              <a:rPr lang="en-GB" sz="4400" dirty="0">
                <a:solidFill>
                  <a:srgbClr val="009649"/>
                </a:solidFill>
              </a:rPr>
              <a:t>change:</a:t>
            </a:r>
            <a:br>
              <a:rPr lang="en-GB" sz="4400" dirty="0">
                <a:solidFill>
                  <a:srgbClr val="009649"/>
                </a:solidFill>
              </a:rPr>
            </a:br>
            <a:r>
              <a:rPr lang="en-GB" sz="4400" dirty="0">
                <a:solidFill>
                  <a:srgbClr val="009649"/>
                </a:solidFill>
              </a:rPr>
              <a:t>urbanisation</a:t>
            </a:r>
          </a:p>
        </p:txBody>
      </p:sp>
      <p:pic>
        <p:nvPicPr>
          <p:cNvPr id="23" name="Picture Placeholder 22">
            <a:extLst>
              <a:ext uri="{FF2B5EF4-FFF2-40B4-BE49-F238E27FC236}">
                <a16:creationId xmlns:a16="http://schemas.microsoft.com/office/drawing/2014/main" id="{B1387F76-CD66-3341-9CF9-7E8CC8247076}"/>
              </a:ext>
            </a:extLst>
          </p:cNvPr>
          <p:cNvPicPr>
            <a:picLocks noGrp="1" noChangeAspect="1"/>
          </p:cNvPicPr>
          <p:nvPr>
            <p:ph type="pic" sz="quarter" idx="16"/>
          </p:nvPr>
        </p:nvPicPr>
        <p:blipFill>
          <a:blip r:embed="rId3" cstate="screen">
            <a:extLst>
              <a:ext uri="{28A0092B-C50C-407E-A947-70E740481C1C}">
                <a14:useLocalDpi xmlns:a14="http://schemas.microsoft.com/office/drawing/2010/main"/>
              </a:ext>
            </a:extLst>
          </a:blip>
          <a:srcRect/>
          <a:stretch/>
        </p:blipFill>
        <p:spPr>
          <a:xfrm>
            <a:off x="5231904" y="1412776"/>
            <a:ext cx="6120309" cy="4495499"/>
          </a:xfrm>
        </p:spPr>
      </p:pic>
      <p:sp>
        <p:nvSpPr>
          <p:cNvPr id="2" name="TextBox 1">
            <a:extLst>
              <a:ext uri="{FF2B5EF4-FFF2-40B4-BE49-F238E27FC236}">
                <a16:creationId xmlns:a16="http://schemas.microsoft.com/office/drawing/2014/main" id="{A9FC05D0-B103-FF39-B4C0-28C1CBE216B9}"/>
              </a:ext>
            </a:extLst>
          </p:cNvPr>
          <p:cNvSpPr txBox="1"/>
          <p:nvPr/>
        </p:nvSpPr>
        <p:spPr>
          <a:xfrm>
            <a:off x="861916" y="5538943"/>
            <a:ext cx="366548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hlinkClick r:id="rId4"/>
              </a:rPr>
              <a:t>Google Earth</a:t>
            </a:r>
            <a:endParaRPr lang="en-GB" dirty="0"/>
          </a:p>
        </p:txBody>
      </p:sp>
    </p:spTree>
    <p:extLst>
      <p:ext uri="{BB962C8B-B14F-4D97-AF65-F5344CB8AC3E}">
        <p14:creationId xmlns:p14="http://schemas.microsoft.com/office/powerpoint/2010/main" val="2379844145"/>
      </p:ext>
    </p:extLst>
  </p:cSld>
  <p:clrMapOvr>
    <a:masterClrMapping/>
  </p:clrMapOvr>
</p:sld>
</file>

<file path=ppt/theme/theme1.xml><?xml version="1.0" encoding="utf-8"?>
<a:theme xmlns:a="http://schemas.openxmlformats.org/drawingml/2006/main" name="Office Theme">
  <a:themeElements>
    <a:clrScheme name="Forestry England">
      <a:dk1>
        <a:srgbClr val="000000"/>
      </a:dk1>
      <a:lt1>
        <a:srgbClr val="FFFFFF"/>
      </a:lt1>
      <a:dk2>
        <a:srgbClr val="008847"/>
      </a:dk2>
      <a:lt2>
        <a:srgbClr val="EAEDEC"/>
      </a:lt2>
      <a:accent1>
        <a:srgbClr val="30B0BF"/>
      </a:accent1>
      <a:accent2>
        <a:srgbClr val="EB5E5F"/>
      </a:accent2>
      <a:accent3>
        <a:srgbClr val="91AB9E"/>
      </a:accent3>
      <a:accent4>
        <a:srgbClr val="F29373"/>
      </a:accent4>
      <a:accent5>
        <a:srgbClr val="06A587"/>
      </a:accent5>
      <a:accent6>
        <a:srgbClr val="CCCC99"/>
      </a:accent6>
      <a:hlink>
        <a:srgbClr val="0563DB"/>
      </a:hlink>
      <a:folHlink>
        <a:srgbClr val="AC4F71"/>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25362BD9-68E2-D645-9D33-49488739B2B5}" vid="{3AC8C6F9-58CA-0D43-8C55-B54CA15086C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ca10a28-04ff-498a-a213-5b86a88e133c">
      <Terms xmlns="http://schemas.microsoft.com/office/infopath/2007/PartnerControls"/>
    </lcf76f155ced4ddcb4097134ff3c332f>
    <TaxCatchAll xmlns="623faba9-a4e1-4a8a-84b3-76cba303e4b3" xsi:nil="true"/>
    <SharedWithUsers xmlns="623faba9-a4e1-4a8a-84b3-76cba303e4b3">
      <UserInfo>
        <DisplayName>Endsor, Aimee</DisplayName>
        <AccountId>168</AccountId>
        <AccountType/>
      </UserInfo>
      <UserInfo>
        <DisplayName>Garnham, Clare</DisplayName>
        <AccountId>787</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AF9112110251142AC000EACBE46CC0A" ma:contentTypeVersion="15" ma:contentTypeDescription="Create a new document." ma:contentTypeScope="" ma:versionID="a5240b22da2e022bebd6be7070efd979">
  <xsd:schema xmlns:xsd="http://www.w3.org/2001/XMLSchema" xmlns:xs="http://www.w3.org/2001/XMLSchema" xmlns:p="http://schemas.microsoft.com/office/2006/metadata/properties" xmlns:ns2="3ca10a28-04ff-498a-a213-5b86a88e133c" xmlns:ns3="623faba9-a4e1-4a8a-84b3-76cba303e4b3" targetNamespace="http://schemas.microsoft.com/office/2006/metadata/properties" ma:root="true" ma:fieldsID="2990d06de37d9a207375d2e0a1ab6297" ns2:_="" ns3:_="">
    <xsd:import namespace="3ca10a28-04ff-498a-a213-5b86a88e133c"/>
    <xsd:import namespace="623faba9-a4e1-4a8a-84b3-76cba303e4b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a10a28-04ff-498a-a213-5b86a88e13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44b88a2-1063-41c3-ba40-5f24348f805a"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23faba9-a4e1-4a8a-84b3-76cba303e4b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419c40c-7c43-49a1-9b50-d7b24f73073b}" ma:internalName="TaxCatchAll" ma:showField="CatchAllData" ma:web="623faba9-a4e1-4a8a-84b3-76cba303e4b3">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CA8D7AA-EDB2-420B-98FD-43D2EA793CE3}">
  <ds:schemaRefs>
    <ds:schemaRef ds:uri="http://schemas.microsoft.com/sharepoint/v3/contenttype/forms"/>
  </ds:schemaRefs>
</ds:datastoreItem>
</file>

<file path=customXml/itemProps2.xml><?xml version="1.0" encoding="utf-8"?>
<ds:datastoreItem xmlns:ds="http://schemas.openxmlformats.org/officeDocument/2006/customXml" ds:itemID="{6D67F879-DEDA-4215-8921-D716DCFA2FEC}">
  <ds:schemaRefs>
    <ds:schemaRef ds:uri="http://purl.org/dc/terms/"/>
    <ds:schemaRef ds:uri="http://purl.org/dc/elements/1.1/"/>
    <ds:schemaRef ds:uri="http://purl.org/dc/dcmitype/"/>
    <ds:schemaRef ds:uri="623faba9-a4e1-4a8a-84b3-76cba303e4b3"/>
    <ds:schemaRef ds:uri="http://schemas.microsoft.com/office/2006/metadata/properties"/>
    <ds:schemaRef ds:uri="http://schemas.openxmlformats.org/package/2006/metadata/core-properties"/>
    <ds:schemaRef ds:uri="http://schemas.microsoft.com/office/2006/documentManagement/types"/>
    <ds:schemaRef ds:uri="http://schemas.microsoft.com/office/infopath/2007/PartnerControls"/>
    <ds:schemaRef ds:uri="3ca10a28-04ff-498a-a213-5b86a88e133c"/>
    <ds:schemaRef ds:uri="http://www.w3.org/XML/1998/namespace"/>
  </ds:schemaRefs>
</ds:datastoreItem>
</file>

<file path=customXml/itemProps3.xml><?xml version="1.0" encoding="utf-8"?>
<ds:datastoreItem xmlns:ds="http://schemas.openxmlformats.org/officeDocument/2006/customXml" ds:itemID="{6AC3C7F5-2E93-4C1A-9823-2EEAB85119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ca10a28-04ff-498a-a213-5b86a88e133c"/>
    <ds:schemaRef ds:uri="623faba9-a4e1-4a8a-84b3-76cba303e4b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1231</TotalTime>
  <Words>1010</Words>
  <Application>Microsoft Office PowerPoint</Application>
  <PresentationFormat>Widescreen</PresentationFormat>
  <Paragraphs>71</Paragraphs>
  <Slides>10</Slides>
  <Notes>10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Open Sans</vt:lpstr>
      <vt:lpstr>Trebuchet MS</vt:lpstr>
      <vt:lpstr>Office Theme</vt:lpstr>
      <vt:lpstr>Landscape change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Smith, Craig</dc:creator>
  <cp:lastModifiedBy>Endsor, Aimee</cp:lastModifiedBy>
  <cp:revision>82</cp:revision>
  <dcterms:created xsi:type="dcterms:W3CDTF">2021-11-10T10:19:43Z</dcterms:created>
  <dcterms:modified xsi:type="dcterms:W3CDTF">2024-07-10T09:42:43Z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ad63538-a7d0-4d63-95ef-ceb71aab01ba_Enabled">
    <vt:lpwstr>true</vt:lpwstr>
  </property>
  <property fmtid="{D5CDD505-2E9C-101B-9397-08002B2CF9AE}" pid="3" name="MSIP_Label_5ad63538-a7d0-4d63-95ef-ceb71aab01ba_SetDate">
    <vt:lpwstr>2024-06-10T13:49:14Z</vt:lpwstr>
  </property>
  <property fmtid="{D5CDD505-2E9C-101B-9397-08002B2CF9AE}" pid="4" name="MSIP_Label_5ad63538-a7d0-4d63-95ef-ceb71aab01ba_Name">
    <vt:lpwstr>Official</vt:lpwstr>
  </property>
  <property fmtid="{D5CDD505-2E9C-101B-9397-08002B2CF9AE}" pid="5" name="MSIP_Label_5ad63538-a7d0-4d63-95ef-ceb71aab01ba_ContentBits">
    <vt:lpwstr>0</vt:lpwstr>
  </property>
  <property fmtid="{D5CDD505-2E9C-101B-9397-08002B2CF9AE}" pid="6" name="MSIP_Label_5ad63538-a7d0-4d63-95ef-ceb71aab01ba_SiteId">
    <vt:lpwstr>05c525e9-f9e4-4ca2-8c55-e4740272c3bc</vt:lpwstr>
  </property>
  <property fmtid="{D5CDD505-2E9C-101B-9397-08002B2CF9AE}" pid="7" name="MSIP_Label_5ad63538-a7d0-4d63-95ef-ceb71aab01ba_ActionId">
    <vt:lpwstr>e1a2baf3-c69d-49e2-8d8b-413404b20668</vt:lpwstr>
  </property>
  <property fmtid="{D5CDD505-2E9C-101B-9397-08002B2CF9AE}" pid="8" name="MSIP_Label_5ad63538-a7d0-4d63-95ef-ceb71aab01ba_Method">
    <vt:lpwstr>Standard</vt:lpwstr>
  </property>
  <property fmtid="{D5CDD505-2E9C-101B-9397-08002B2CF9AE}" pid="9" name="MediaServiceImageTags">
    <vt:lpwstr/>
  </property>
  <property fmtid="{D5CDD505-2E9C-101B-9397-08002B2CF9AE}" pid="10" name="ContentTypeId">
    <vt:lpwstr>0x010100CAF9112110251142AC000EACBE46CC0A</vt:lpwstr>
  </property>
</Properties>
</file>