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6" r:id="rId6"/>
    <p:sldId id="287" r:id="rId7"/>
    <p:sldId id="292" r:id="rId8"/>
    <p:sldId id="304" r:id="rId9"/>
    <p:sldId id="306" r:id="rId10"/>
    <p:sldId id="291" r:id="rId11"/>
    <p:sldId id="293" r:id="rId12"/>
    <p:sldId id="303" r:id="rId13"/>
    <p:sldId id="294" r:id="rId14"/>
    <p:sldId id="305" r:id="rId15"/>
    <p:sldId id="30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B0D73-D6EE-805B-C8DC-AA5B05037FCB}" name="Wood, Sarah" initials="SW" userId="S::sarah.wood@forestryengland.uk::df39e1a8-6486-4aed-9d00-f61fffa1d8be" providerId="AD"/>
  <p188:author id="{800F01E1-1466-5C29-5BB2-5FF9B8DA3279}" name="Milward, Helen" initials="MH" userId="S::helen.milward@forestryengland.uk::2c9c4a53-fe97-4193-9e85-3c2b462ef6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8847"/>
    <a:srgbClr val="30B0BF"/>
    <a:srgbClr val="EB5E5F"/>
    <a:srgbClr val="003D42"/>
    <a:srgbClr val="009649"/>
    <a:srgbClr val="008847"/>
    <a:srgbClr val="008846"/>
    <a:srgbClr val="91AB9E"/>
    <a:srgbClr val="F7F8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66"/>
    <p:restoredTop sz="75441" autoAdjust="0"/>
  </p:normalViewPr>
  <p:slideViewPr>
    <p:cSldViewPr snapToObjects="1">
      <p:cViewPr varScale="1">
        <p:scale>
          <a:sx n="50" d="100"/>
          <a:sy n="50" d="100"/>
        </p:scale>
        <p:origin x="796" y="5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3547F-9D81-6C46-81FF-2B4ACB18A085}" type="datetimeFigureOut">
              <a:rPr lang="en-US" smtClean="0"/>
              <a:t>7/10/2024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FA6997-E715-5F40-97A9-5535C404D248}" type="slidenum">
              <a:rPr lang="en-US" smtClean="0"/>
              <a:t>‹#›</a:t>
            </a:fld>
            <a:endParaRPr lang="en-US"/>
          </a:p>
        </p:txBody>
      </p:sp>
    </p:spTree>
    <p:extLst>
      <p:ext uri="{BB962C8B-B14F-4D97-AF65-F5344CB8AC3E}">
        <p14:creationId xmlns:p14="http://schemas.microsoft.com/office/powerpoint/2010/main" val="1823773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Explore themes such as remoteness, lack of visible modern infrastructure, mosaic landscape, </a:t>
            </a:r>
            <a:r>
              <a:rPr lang="en-US" dirty="0" err="1"/>
              <a:t>tranquillity</a:t>
            </a:r>
            <a:r>
              <a:rPr lang="en-US" dirty="0"/>
              <a:t>, scale of mountains, importance of water – the river and lake.</a:t>
            </a:r>
          </a:p>
          <a:p>
            <a:r>
              <a:rPr lang="en-US" dirty="0"/>
              <a:t>Key features:</a:t>
            </a:r>
          </a:p>
          <a:p>
            <a:r>
              <a:rPr lang="en-US" dirty="0"/>
              <a:t>• It is a typical U-shaped glacial valley</a:t>
            </a:r>
          </a:p>
          <a:p>
            <a:r>
              <a:rPr lang="en-US" dirty="0"/>
              <a:t>• Cultivated land on the valley floor</a:t>
            </a:r>
          </a:p>
          <a:p>
            <a:r>
              <a:rPr lang="en-US" dirty="0"/>
              <a:t>• Forested slopes</a:t>
            </a:r>
          </a:p>
          <a:p>
            <a:r>
              <a:rPr lang="en-US" dirty="0"/>
              <a:t>• Meandering river</a:t>
            </a:r>
          </a:p>
          <a:p>
            <a:r>
              <a:rPr lang="en-US" dirty="0"/>
              <a:t>• Lake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a:t>
            </a:fld>
            <a:endParaRPr lang="en-US"/>
          </a:p>
        </p:txBody>
      </p:sp>
    </p:spTree>
    <p:extLst>
      <p:ext uri="{BB962C8B-B14F-4D97-AF65-F5344CB8AC3E}">
        <p14:creationId xmlns:p14="http://schemas.microsoft.com/office/powerpoint/2010/main" val="782917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Ennerdale is shown as the area bounded by the thick purple line. Notice that the valley is on the western side of the Lake District, inland from Whitehaven at the coast. </a:t>
            </a:r>
          </a:p>
        </p:txBody>
      </p:sp>
      <p:sp>
        <p:nvSpPr>
          <p:cNvPr id="4" name="Slide Number Placeholder 3"/>
          <p:cNvSpPr>
            <a:spLocks noGrp="1"/>
          </p:cNvSpPr>
          <p:nvPr>
            <p:ph type="sldNum" sz="quarter" idx="5"/>
          </p:nvPr>
        </p:nvSpPr>
        <p:spPr/>
        <p:txBody>
          <a:bodyPr/>
          <a:lstStyle/>
          <a:p>
            <a:fld id="{54FA6997-E715-5F40-97A9-5535C404D248}" type="slidenum">
              <a:rPr lang="en-US" smtClean="0"/>
              <a:t>2</a:t>
            </a:fld>
            <a:endParaRPr lang="en-US"/>
          </a:p>
        </p:txBody>
      </p:sp>
    </p:spTree>
    <p:extLst>
      <p:ext uri="{BB962C8B-B14F-4D97-AF65-F5344CB8AC3E}">
        <p14:creationId xmlns:p14="http://schemas.microsoft.com/office/powerpoint/2010/main" val="873716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Around 20,000 years ago, at the height of the last Ice Age, much of the Lake District was covered by ice. Ennerdale was carved by a huge and powerful glacier.</a:t>
            </a:r>
          </a:p>
          <a:p>
            <a:r>
              <a:rPr lang="en-US" sz="1200" b="0" i="0" u="none" strike="noStrike" baseline="0" dirty="0">
                <a:solidFill>
                  <a:srgbClr val="1D2420"/>
                </a:solidFill>
                <a:latin typeface="+mn-lt"/>
              </a:rPr>
              <a:t>At the end of the last Ice Age, about 10,000 years ago, the ice melted to reveal the sculpted landscape beneath.</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This left a glacial lake which the glacier gouged out a depth up to 60m. The west end of the lake filled with material from the glacier streams and is only 10 to 15m deep. Hydrologically the lake is in fact almost 2 lakes. </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The left photo shows a present day valley glacier in British Colombia. The Lake District may have looked like this towards the end of the Ice Age. Notice that although the valley glacier has shrunk in size there is still ice coming down the mountain sides from higher altitudes, where is colder.</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The right hand photo shows the U-shaped valley resulting from glacier erosion.</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3</a:t>
            </a:fld>
            <a:endParaRPr lang="en-US"/>
          </a:p>
        </p:txBody>
      </p:sp>
    </p:spTree>
    <p:extLst>
      <p:ext uri="{BB962C8B-B14F-4D97-AF65-F5344CB8AC3E}">
        <p14:creationId xmlns:p14="http://schemas.microsoft.com/office/powerpoint/2010/main" val="1381575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noProof="0" dirty="0">
                <a:solidFill>
                  <a:srgbClr val="1D2420"/>
                </a:solidFill>
                <a:latin typeface="+mn-lt"/>
              </a:rPr>
              <a:t>As the climate warmed, forests of oak, alder and birch colonised the area. From about 3,500 years ago people began to manage the area. Much of the native forest was cut down to create farmland. Since then, other demands on the land have included iron ore and lead mining, water abstraction and commercial forestry.</a:t>
            </a:r>
          </a:p>
          <a:p>
            <a:endParaRPr lang="en-GB" sz="1200" b="0" i="0" u="none" strike="noStrike" baseline="0" noProof="0" dirty="0">
              <a:solidFill>
                <a:srgbClr val="1D2420"/>
              </a:solidFill>
              <a:latin typeface="+mn-lt"/>
            </a:endParaRPr>
          </a:p>
          <a:p>
            <a:r>
              <a:rPr lang="en-GB" sz="1200" b="0" i="0" u="none" strike="noStrike" baseline="0" noProof="0" dirty="0">
                <a:solidFill>
                  <a:srgbClr val="1D2420"/>
                </a:solidFill>
                <a:latin typeface="+mn-lt"/>
              </a:rPr>
              <a:t>Ennerdale is the best example of a settled medieval valley in the Lake District National Park. It has over 500 historic features where you can see how medieval people lived and worked. In addition, the valley has examples of iron age and prehistoric land use, initially providing just shelter and food, then products such as wood, meat and wool.</a:t>
            </a:r>
          </a:p>
          <a:p>
            <a:endParaRPr lang="en-GB" sz="1200" b="0" i="0" u="none" strike="noStrike" baseline="0" noProof="0" dirty="0">
              <a:solidFill>
                <a:srgbClr val="1D2420"/>
              </a:solidFill>
              <a:latin typeface="+mn-lt"/>
            </a:endParaRPr>
          </a:p>
          <a:p>
            <a:r>
              <a:rPr lang="en-GB" sz="1200" b="0" i="0" u="none" strike="noStrike" baseline="0" noProof="0" dirty="0">
                <a:solidFill>
                  <a:srgbClr val="1D2420"/>
                </a:solidFill>
                <a:latin typeface="+mn-lt"/>
              </a:rPr>
              <a:t>This photo shows the remains of a medieval twin walled longhouse.</a:t>
            </a:r>
            <a:endParaRPr lang="en-GB" sz="1200" noProof="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4</a:t>
            </a:fld>
            <a:endParaRPr lang="en-US"/>
          </a:p>
        </p:txBody>
      </p:sp>
    </p:spTree>
    <p:extLst>
      <p:ext uri="{BB962C8B-B14F-4D97-AF65-F5344CB8AC3E}">
        <p14:creationId xmlns:p14="http://schemas.microsoft.com/office/powerpoint/2010/main" val="366428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noProof="0" dirty="0">
                <a:solidFill>
                  <a:srgbClr val="1D2420"/>
                </a:solidFill>
                <a:latin typeface="+mn-lt"/>
              </a:rPr>
              <a:t>The forest present in Ennerdale today dates from 1925 onwards. During the first world war, timber was a key building material for planes, tanks, pit props etc which reduced the UK forest cover to just 5%. After the war the Forestry Commission was set up by Government to plant and organise the future timber supply and provide employment so rural communities could thrive again. By 1934, 300 local people were employed in forestry at Ennerdale.</a:t>
            </a:r>
          </a:p>
          <a:p>
            <a:endParaRPr lang="en-GB" sz="1200" b="0" i="0" u="none" strike="noStrike" baseline="0" noProof="0" dirty="0">
              <a:solidFill>
                <a:srgbClr val="1D2420"/>
              </a:solidFill>
              <a:latin typeface="+mn-lt"/>
            </a:endParaRPr>
          </a:p>
          <a:p>
            <a:r>
              <a:rPr lang="en-GB" sz="1200" b="0" i="0" u="none" strike="noStrike" baseline="0" noProof="0" dirty="0">
                <a:solidFill>
                  <a:srgbClr val="1D2420"/>
                </a:solidFill>
                <a:latin typeface="+mn-lt"/>
              </a:rPr>
              <a:t>The spruce and larch conifer trees which were planted formed a dense canopy with little light reaching the ground. Covered by a thick layer of acidic pine needles, which decompose very slowly, the forest floor was largely devoid of other plants and biodiversity was low.</a:t>
            </a:r>
          </a:p>
          <a:p>
            <a:endParaRPr lang="en-GB" sz="1200" b="0" i="0" u="none" strike="noStrike" baseline="0" noProof="0" dirty="0">
              <a:solidFill>
                <a:srgbClr val="1D2420"/>
              </a:solidFill>
              <a:latin typeface="+mn-lt"/>
            </a:endParaRPr>
          </a:p>
          <a:p>
            <a:r>
              <a:rPr lang="en-GB" sz="1200" b="0" i="0" u="none" strike="noStrike" baseline="0" noProof="0" dirty="0">
                <a:solidFill>
                  <a:srgbClr val="1D2420"/>
                </a:solidFill>
                <a:latin typeface="+mn-lt"/>
              </a:rPr>
              <a:t>These forests were managed mainly for timber and harvesting traditionally involved clearfelling (removal of all trees over a large area). The photo from 1993 shows recently planted tree saplings on the valley floor.</a:t>
            </a:r>
            <a:endParaRPr lang="en-GB" sz="1200" noProof="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5</a:t>
            </a:fld>
            <a:endParaRPr lang="en-US"/>
          </a:p>
        </p:txBody>
      </p:sp>
    </p:spTree>
    <p:extLst>
      <p:ext uri="{BB962C8B-B14F-4D97-AF65-F5344CB8AC3E}">
        <p14:creationId xmlns:p14="http://schemas.microsoft.com/office/powerpoint/2010/main" val="4167966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Historically the first trees felled in the valley were felled by hand with an axe and large cross cut saw. A horse or a basic tractor would extract the timber to the road. </a:t>
            </a:r>
          </a:p>
          <a:p>
            <a:r>
              <a:rPr lang="en-US" sz="1200" b="0" i="0" u="none" strike="noStrike" baseline="0" dirty="0">
                <a:solidFill>
                  <a:srgbClr val="1D2420"/>
                </a:solidFill>
                <a:latin typeface="+mn-lt"/>
              </a:rPr>
              <a:t>Harvesters were then introduced. These cut the trees near ground level, remove any branches and trim the trunk to a set length. A forwarder machine then stacks the timber near the roadside ready for extraction. </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Just as the way trees are felled has changed so has the way the forest is managed. Today the forest is managed for multiple objectives including nature, wildlife and biodiversity. Timber harvesting today has to consider protecting nesting birds, breeding squirrels, the quality of water and public access.</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6</a:t>
            </a:fld>
            <a:endParaRPr lang="en-US"/>
          </a:p>
        </p:txBody>
      </p:sp>
    </p:spTree>
    <p:extLst>
      <p:ext uri="{BB962C8B-B14F-4D97-AF65-F5344CB8AC3E}">
        <p14:creationId xmlns:p14="http://schemas.microsoft.com/office/powerpoint/2010/main" val="3470533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Wild Ennerdale is now a superb example of natural process-led land management. It represents a new approach to managing for nature recovery at a landscape scale.</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In 2006, the first Wild Ennerdale Stewardship Plan (WESP) was launched by Forestry England, National Trust, United Utilities and Natural England. </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The latest Stewardship Plan (2018-2028) aims to balance the social, environmental and economic demands in the area. Through regeneration and by promoting natural processes, Wild Ennerdale will be more resilient to future changes in the climate.</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Home to some of England’s most vibrant and varied natural environments, Wild Ennerdale is one of the longest running wild land restoration projects in the UK.</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7</a:t>
            </a:fld>
            <a:endParaRPr lang="en-US"/>
          </a:p>
        </p:txBody>
      </p:sp>
    </p:spTree>
    <p:extLst>
      <p:ext uri="{BB962C8B-B14F-4D97-AF65-F5344CB8AC3E}">
        <p14:creationId xmlns:p14="http://schemas.microsoft.com/office/powerpoint/2010/main" val="2378448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noProof="0" dirty="0">
                <a:solidFill>
                  <a:srgbClr val="1D2420"/>
                </a:solidFill>
                <a:latin typeface="+mn-lt"/>
              </a:rPr>
              <a:t>Today, clearfelling is being replaced by an approach focussed on regular thinning, opening of gaps and natural regeneration known as continuous cover forestry. This lets more light reach the forest floor which enables a wider range of plants to grow and increases biodiversity. Forest management at Ennerdale aims to develop a more diverse habitat including open glades, tall trees, open woodland and deadwood.</a:t>
            </a:r>
          </a:p>
          <a:p>
            <a:endParaRPr lang="en-GB" sz="1200" b="0" i="0" u="none" strike="noStrike" baseline="0" noProof="0" dirty="0">
              <a:solidFill>
                <a:srgbClr val="1D2420"/>
              </a:solidFill>
              <a:latin typeface="+mn-lt"/>
            </a:endParaRPr>
          </a:p>
          <a:p>
            <a:r>
              <a:rPr lang="en-GB" sz="1200" b="0" i="0" u="none" strike="noStrike" baseline="0" noProof="0" dirty="0">
                <a:solidFill>
                  <a:srgbClr val="1D2420"/>
                </a:solidFill>
                <a:latin typeface="+mn-lt"/>
              </a:rPr>
              <a:t>Switching from sheep to cattle grazing encourages natural regeneration, where trees and plants disperse their own seeds, which take root and grow.</a:t>
            </a:r>
          </a:p>
          <a:p>
            <a:endParaRPr lang="en-GB" sz="1200" b="0" i="0" u="none" strike="noStrike" baseline="0" noProof="0" dirty="0">
              <a:solidFill>
                <a:srgbClr val="1D2420"/>
              </a:solidFill>
              <a:latin typeface="+mn-lt"/>
            </a:endParaRPr>
          </a:p>
          <a:p>
            <a:r>
              <a:rPr lang="en-GB" sz="1200" b="0" i="0" u="none" strike="noStrike" baseline="0" noProof="0" dirty="0">
                <a:solidFill>
                  <a:srgbClr val="1D2420"/>
                </a:solidFill>
                <a:latin typeface="+mn-lt"/>
              </a:rPr>
              <a:t>Trees are still planted by hand, but a greater variety of native trees are planted as Wild Ennerdale looks to reduce the dominance of non native Sitka spruce.</a:t>
            </a:r>
            <a:endParaRPr lang="en-GB" sz="1200" noProof="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8</a:t>
            </a:fld>
            <a:endParaRPr lang="en-US"/>
          </a:p>
        </p:txBody>
      </p:sp>
    </p:spTree>
    <p:extLst>
      <p:ext uri="{BB962C8B-B14F-4D97-AF65-F5344CB8AC3E}">
        <p14:creationId xmlns:p14="http://schemas.microsoft.com/office/powerpoint/2010/main" val="2546662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Side Wood is an isolated area, located on the north face of the valley directly above the lake. </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It is one of the best examples of a native oak and birch woodland that has existed since at least AD1600. These woodlands are called Temperate Rainforests as they are full of green mosses, liverworts and lichens.</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Due to its ecological importance, the site has been designated a Site of Special Scientific Interest (SSSI), as it contains a rich biodiversity of rare plant species. </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Forestry England and National Trust mange Side Wood together. Sheep have been excluded and some areas open to extensive very low density cattle grazing. Natural regeneration is expanding the woodland uphill which is not seen anywhere else in the Lake District.</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9</a:t>
            </a:fld>
            <a:endParaRPr lang="en-US"/>
          </a:p>
        </p:txBody>
      </p:sp>
    </p:spTree>
    <p:extLst>
      <p:ext uri="{BB962C8B-B14F-4D97-AF65-F5344CB8AC3E}">
        <p14:creationId xmlns:p14="http://schemas.microsoft.com/office/powerpoint/2010/main" val="1099181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This video is 5mins long, so you may just want to watch up to 2:45.</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Cattle graze the land, breaking up the dense ground litter and promoting seed germination. In the middle valley where the cattle have been free to roam for 10 years, and the forest thinned instead of clearfelled, bird numbers have gone up by 63% and species diversity has increase by 23%. </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In 2022, Wild Ennerdale was declared a new National Nature Reserve (NNR). Ennerdale is home to an abundant and wide variety of plants, birds and butterflies. As a NNR, the management of Wild Ennerdale will focus on nature restoration and creating a healthy dynamic ecosystem for both wildlife and people.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10</a:t>
            </a:fld>
            <a:endParaRPr lang="en-US"/>
          </a:p>
        </p:txBody>
      </p:sp>
    </p:spTree>
    <p:extLst>
      <p:ext uri="{BB962C8B-B14F-4D97-AF65-F5344CB8AC3E}">
        <p14:creationId xmlns:p14="http://schemas.microsoft.com/office/powerpoint/2010/main" val="3129194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Ennerdale provides opportunities for a wide range of activities to enable people to get closer to nature and enjoy outdoor fun and adventure.</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There are 50km of trails and paths for walkers, including routes to local mountain peaks, and 16km of forest roads for cyclists. Ennerdale Water provides opportunities for canoeing and bird watching. A network of forest roads and bridleways enable horse riders to explore the area.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11</a:t>
            </a:fld>
            <a:endParaRPr lang="en-US"/>
          </a:p>
        </p:txBody>
      </p:sp>
    </p:spTree>
    <p:extLst>
      <p:ext uri="{BB962C8B-B14F-4D97-AF65-F5344CB8AC3E}">
        <p14:creationId xmlns:p14="http://schemas.microsoft.com/office/powerpoint/2010/main" val="1228316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1D2420"/>
                </a:solidFill>
                <a:latin typeface="+mn-lt"/>
              </a:rPr>
              <a:t>Wild Ennerdale has a future natural approach to managing the valley. Led by natural processes but accepting and working with both native and non native species.</a:t>
            </a:r>
          </a:p>
          <a:p>
            <a:endParaRPr lang="en-US" sz="1200" b="0" i="0" u="none" strike="noStrike" baseline="0" dirty="0">
              <a:solidFill>
                <a:srgbClr val="1D2420"/>
              </a:solidFill>
              <a:latin typeface="+mn-lt"/>
            </a:endParaRPr>
          </a:p>
          <a:p>
            <a:r>
              <a:rPr lang="en-US" sz="1200" b="0" i="0" u="none" strike="noStrike" baseline="0" dirty="0">
                <a:solidFill>
                  <a:srgbClr val="1D2420"/>
                </a:solidFill>
                <a:latin typeface="+mn-lt"/>
              </a:rPr>
              <a:t>Allowing the river to take its natural course reduces the flood risk further downstream. Planting trees not only helps by locking up carbon but also reduce the flood risk.</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12</a:t>
            </a:fld>
            <a:endParaRPr lang="en-US"/>
          </a:p>
        </p:txBody>
      </p:sp>
    </p:spTree>
    <p:extLst>
      <p:ext uri="{BB962C8B-B14F-4D97-AF65-F5344CB8AC3E}">
        <p14:creationId xmlns:p14="http://schemas.microsoft.com/office/powerpoint/2010/main" val="1673901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Title option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dirty="0"/>
              <a:t>Click to add title</a:t>
            </a:r>
            <a:br>
              <a:rPr lang="en-GB" dirty="0"/>
            </a:br>
            <a:r>
              <a:rPr lang="en-GB" dirty="0"/>
              <a:t>in this box </a:t>
            </a:r>
            <a:br>
              <a:rPr lang="en-GB" dirty="0"/>
            </a:br>
            <a:r>
              <a:rPr lang="en-GB" dirty="0"/>
              <a:t>max 3 lines</a:t>
            </a:r>
            <a:endParaRPr lang="en-US" dirty="0"/>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endParaRPr lang="en-US" dirty="0"/>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endParaRPr lang="en-US" dirty="0"/>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EAC9AEC5-2724-C04C-A475-2B9653ED47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43200" y="192392"/>
            <a:ext cx="1609012" cy="4608420"/>
          </a:xfrm>
          <a:prstGeom prst="rect">
            <a:avLst/>
          </a:prstGeom>
        </p:spPr>
      </p:pic>
    </p:spTree>
    <p:extLst>
      <p:ext uri="{BB962C8B-B14F-4D97-AF65-F5344CB8AC3E}">
        <p14:creationId xmlns:p14="http://schemas.microsoft.com/office/powerpoint/2010/main" val="4060257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 Title option 2">
    <p:bg>
      <p:bgPr>
        <a:solidFill>
          <a:schemeClr val="tx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endParaRPr lang="en-US" dirty="0"/>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9" name="Picture 8" descr="A planet in space&#10;&#10;Description automatically generated with low confidence">
            <a:extLst>
              <a:ext uri="{FF2B5EF4-FFF2-40B4-BE49-F238E27FC236}">
                <a16:creationId xmlns:a16="http://schemas.microsoft.com/office/drawing/2014/main" id="{0DCBD705-F83A-4142-884A-A7DD2E44D45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00056" y="-2259632"/>
            <a:ext cx="7254965" cy="8250035"/>
          </a:xfrm>
          <a:prstGeom prst="rect">
            <a:avLst/>
          </a:prstGeom>
        </p:spPr>
      </p:pic>
      <p:sp>
        <p:nvSpPr>
          <p:cNvPr id="7" name="Title 1">
            <a:extLst>
              <a:ext uri="{FF2B5EF4-FFF2-40B4-BE49-F238E27FC236}">
                <a16:creationId xmlns:a16="http://schemas.microsoft.com/office/drawing/2014/main" id="{0EAE2632-B59C-B54C-AC7E-42F33E8EEF36}"/>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dirty="0"/>
              <a:t>Click to add title</a:t>
            </a:r>
            <a:br>
              <a:rPr lang="en-GB" dirty="0"/>
            </a:br>
            <a:r>
              <a:rPr lang="en-GB" dirty="0"/>
              <a:t>in this box </a:t>
            </a:r>
            <a:br>
              <a:rPr lang="en-GB" dirty="0"/>
            </a:br>
            <a:r>
              <a:rPr lang="en-GB" dirty="0"/>
              <a:t>max 3 lines</a:t>
            </a:r>
            <a:endParaRPr lang="en-US" dirty="0"/>
          </a:p>
        </p:txBody>
      </p:sp>
      <p:sp>
        <p:nvSpPr>
          <p:cNvPr id="8" name="Subtitle 2">
            <a:extLst>
              <a:ext uri="{FF2B5EF4-FFF2-40B4-BE49-F238E27FC236}">
                <a16:creationId xmlns:a16="http://schemas.microsoft.com/office/drawing/2014/main" id="{00A70FAB-55A0-5143-81E3-FF87DF615C98}"/>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endParaRPr lang="en-US" dirty="0"/>
          </a:p>
        </p:txBody>
      </p:sp>
    </p:spTree>
    <p:extLst>
      <p:ext uri="{BB962C8B-B14F-4D97-AF65-F5344CB8AC3E}">
        <p14:creationId xmlns:p14="http://schemas.microsoft.com/office/powerpoint/2010/main" val="156130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 Title opt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849883" y="2442201"/>
            <a:ext cx="6768380" cy="2595407"/>
          </a:xfrm>
        </p:spPr>
        <p:txBody>
          <a:bodyPr anchor="b">
            <a:noAutofit/>
          </a:bodyPr>
          <a:lstStyle>
            <a:lvl1pPr algn="l">
              <a:defRPr sz="5400">
                <a:solidFill>
                  <a:schemeClr val="tx2"/>
                </a:solidFill>
              </a:defRPr>
            </a:lvl1pPr>
          </a:lstStyle>
          <a:p>
            <a:r>
              <a:rPr lang="en-GB" dirty="0"/>
              <a:t>Click to add title</a:t>
            </a:r>
            <a:br>
              <a:rPr lang="en-GB" dirty="0"/>
            </a:br>
            <a:r>
              <a:rPr lang="en-GB" dirty="0"/>
              <a:t>in this box </a:t>
            </a:r>
            <a:br>
              <a:rPr lang="en-GB" dirty="0"/>
            </a:br>
            <a:r>
              <a:rPr lang="en-GB" dirty="0"/>
              <a:t>max 3 lines</a:t>
            </a:r>
            <a:endParaRPr lang="en-US" dirty="0"/>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849883" y="5237556"/>
            <a:ext cx="6758286" cy="92774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endParaRPr lang="en-US" dirty="0"/>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49"/>
            <a:ext cx="4114800" cy="367200"/>
          </a:xfrm>
        </p:spPr>
        <p:txBody>
          <a:bodyPr/>
          <a:lstStyle>
            <a:lvl1pPr algn="l">
              <a:defRPr sz="1000">
                <a:solidFill>
                  <a:schemeClr val="tx1">
                    <a:alpha val="50000"/>
                  </a:schemeClr>
                </a:solidFill>
              </a:defRPr>
            </a:lvl1pPr>
          </a:lstStyle>
          <a:p>
            <a:r>
              <a:rPr lang="en-US"/>
              <a:t>Footer</a:t>
            </a:r>
            <a:endParaRPr lang="en-US" dirty="0"/>
          </a:p>
        </p:txBody>
      </p:sp>
      <p:pic>
        <p:nvPicPr>
          <p:cNvPr id="15" name="Picture 14" descr="Logo&#10;&#10;Description automatically generated with medium confidence">
            <a:extLst>
              <a:ext uri="{FF2B5EF4-FFF2-40B4-BE49-F238E27FC236}">
                <a16:creationId xmlns:a16="http://schemas.microsoft.com/office/drawing/2014/main" id="{D635207C-9179-744D-A2F3-88DED9B253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sp>
        <p:nvSpPr>
          <p:cNvPr id="10" name="Picture Placeholder 17">
            <a:extLst>
              <a:ext uri="{FF2B5EF4-FFF2-40B4-BE49-F238E27FC236}">
                <a16:creationId xmlns:a16="http://schemas.microsoft.com/office/drawing/2014/main" id="{EF0F2619-78F1-CD4A-925C-7CDDFF518B6C}"/>
              </a:ext>
            </a:extLst>
          </p:cNvPr>
          <p:cNvSpPr>
            <a:spLocks noGrp="1"/>
          </p:cNvSpPr>
          <p:nvPr>
            <p:ph type="pic" sz="quarter" idx="12"/>
          </p:nvPr>
        </p:nvSpPr>
        <p:spPr>
          <a:xfrm>
            <a:off x="7464152" y="0"/>
            <a:ext cx="5472608" cy="6858000"/>
          </a:xfrm>
          <a:prstGeom prst="parallelogram">
            <a:avLst>
              <a:gd name="adj" fmla="val 12332"/>
            </a:avLst>
          </a:prstGeo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40007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 Section title / large text">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358682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 Section title / large text opt.2">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7992702"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8" name="Picture 7" descr="A picture containing background pattern&#10;&#10;Description automatically generated">
            <a:extLst>
              <a:ext uri="{FF2B5EF4-FFF2-40B4-BE49-F238E27FC236}">
                <a16:creationId xmlns:a16="http://schemas.microsoft.com/office/drawing/2014/main" id="{E2DE8905-9054-594B-9311-E81A20F8938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43200" y="3068960"/>
            <a:ext cx="1609012" cy="4608420"/>
          </a:xfrm>
          <a:prstGeom prst="rect">
            <a:avLst/>
          </a:prstGeom>
        </p:spPr>
      </p:pic>
    </p:spTree>
    <p:extLst>
      <p:ext uri="{BB962C8B-B14F-4D97-AF65-F5344CB8AC3E}">
        <p14:creationId xmlns:p14="http://schemas.microsoft.com/office/powerpoint/2010/main" val="303413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 Section title / large text opt.3">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1574701" y="-2507075"/>
            <a:ext cx="6781800" cy="5664200"/>
          </a:xfrm>
          <a:prstGeom prst="rect">
            <a:avLst/>
          </a:prstGeom>
        </p:spPr>
      </p:pic>
    </p:spTree>
    <p:extLst>
      <p:ext uri="{BB962C8B-B14F-4D97-AF65-F5344CB8AC3E}">
        <p14:creationId xmlns:p14="http://schemas.microsoft.com/office/powerpoint/2010/main" val="202830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 Section title / large text opt.4">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7138267" y="2461476"/>
            <a:ext cx="6781800" cy="5664200"/>
          </a:xfrm>
          <a:prstGeom prst="rect">
            <a:avLst/>
          </a:prstGeom>
        </p:spPr>
      </p:pic>
      <p:pic>
        <p:nvPicPr>
          <p:cNvPr id="3" name="Picture 2">
            <a:extLst>
              <a:ext uri="{FF2B5EF4-FFF2-40B4-BE49-F238E27FC236}">
                <a16:creationId xmlns:a16="http://schemas.microsoft.com/office/drawing/2014/main" id="{01D9E5D7-15E5-F947-86C7-F33377CFB4C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0606" y="-1270320"/>
            <a:ext cx="4276031" cy="2932469"/>
          </a:xfrm>
          <a:prstGeom prst="rect">
            <a:avLst/>
          </a:prstGeom>
        </p:spPr>
      </p:pic>
    </p:spTree>
    <p:extLst>
      <p:ext uri="{BB962C8B-B14F-4D97-AF65-F5344CB8AC3E}">
        <p14:creationId xmlns:p14="http://schemas.microsoft.com/office/powerpoint/2010/main" val="1645021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5 Section title with copy opt.1">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dirty="0"/>
              <a:t>Section title or high impact statement main heading (max 3 lines)</a:t>
            </a:r>
            <a:endParaRPr lang="en-US" dirty="0"/>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328008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 Section title with copy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dirty="0"/>
              <a:t>Section title or high impact statement main heading (max 3 lines)</a:t>
            </a:r>
            <a:endParaRPr lang="en-US" dirty="0"/>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endParaRPr lang="en-GB" dirty="0">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2D1BA78A-7DAB-924A-A844-AA24592A6B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46290" y="4169508"/>
            <a:ext cx="1293021" cy="4732100"/>
          </a:xfrm>
          <a:prstGeom prst="rect">
            <a:avLst/>
          </a:prstGeom>
        </p:spPr>
      </p:pic>
    </p:spTree>
    <p:extLst>
      <p:ext uri="{BB962C8B-B14F-4D97-AF65-F5344CB8AC3E}">
        <p14:creationId xmlns:p14="http://schemas.microsoft.com/office/powerpoint/2010/main" val="1866394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7 Section title with copy opt.3">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dirty="0"/>
              <a:t>Section title or high impact statement main heading (max 3 lines)</a:t>
            </a:r>
            <a:endParaRPr lang="en-US" dirty="0"/>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endParaRPr lang="en-GB" dirty="0">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0C68CA96-886E-3F47-B9EF-2FCE16D7708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115726">
            <a:off x="4558601" y="4004096"/>
            <a:ext cx="8316540" cy="3152041"/>
          </a:xfrm>
          <a:prstGeom prst="rect">
            <a:avLst/>
          </a:prstGeom>
        </p:spPr>
      </p:pic>
    </p:spTree>
    <p:extLst>
      <p:ext uri="{BB962C8B-B14F-4D97-AF65-F5344CB8AC3E}">
        <p14:creationId xmlns:p14="http://schemas.microsoft.com/office/powerpoint/2010/main" val="137886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Full screen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3" name="Picture 2" descr="Icon&#10;&#10;Description automatically generated">
            <a:extLst>
              <a:ext uri="{FF2B5EF4-FFF2-40B4-BE49-F238E27FC236}">
                <a16:creationId xmlns:a16="http://schemas.microsoft.com/office/drawing/2014/main" id="{461D69E6-2B34-5846-972E-C6E8692E93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5" name="Title 1">
            <a:extLst>
              <a:ext uri="{FF2B5EF4-FFF2-40B4-BE49-F238E27FC236}">
                <a16:creationId xmlns:a16="http://schemas.microsoft.com/office/drawing/2014/main" id="{47C6AA70-D286-814B-839E-703D8DEC1F64}"/>
              </a:ext>
            </a:extLst>
          </p:cNvPr>
          <p:cNvSpPr>
            <a:spLocks noGrp="1"/>
          </p:cNvSpPr>
          <p:nvPr>
            <p:ph type="ctrTitle" hasCustomPrompt="1"/>
          </p:nvPr>
        </p:nvSpPr>
        <p:spPr>
          <a:xfrm>
            <a:off x="1631690" y="1916832"/>
            <a:ext cx="8928620" cy="2664073"/>
          </a:xfrm>
          <a:noFill/>
        </p:spPr>
        <p:txBody>
          <a:bodyPr anchor="b">
            <a:normAutofit/>
          </a:bodyPr>
          <a:lstStyle>
            <a:lvl1pPr algn="l">
              <a:lnSpc>
                <a:spcPct val="100000"/>
              </a:lnSpc>
              <a:defRPr sz="5400" b="1">
                <a:solidFill>
                  <a:schemeClr val="bg1"/>
                </a:solidFill>
              </a:defRPr>
            </a:lvl1pPr>
          </a:lstStyle>
          <a:p>
            <a:r>
              <a:rPr lang="en-GB" dirty="0"/>
              <a:t>NOTE: To add image, </a:t>
            </a:r>
            <a:br>
              <a:rPr lang="en-GB" dirty="0"/>
            </a:br>
            <a:r>
              <a:rPr lang="en-GB" dirty="0"/>
              <a:t>right-click and then chose format background.</a:t>
            </a:r>
            <a:endParaRPr lang="en-US" dirty="0"/>
          </a:p>
        </p:txBody>
      </p:sp>
      <p:sp>
        <p:nvSpPr>
          <p:cNvPr id="4" name="Text Placeholder 3">
            <a:extLst>
              <a:ext uri="{FF2B5EF4-FFF2-40B4-BE49-F238E27FC236}">
                <a16:creationId xmlns:a16="http://schemas.microsoft.com/office/drawing/2014/main" id="{49F5E947-62A0-0643-A96F-345176274953}"/>
              </a:ext>
            </a:extLst>
          </p:cNvPr>
          <p:cNvSpPr>
            <a:spLocks noGrp="1"/>
          </p:cNvSpPr>
          <p:nvPr>
            <p:ph type="body" sz="quarter" idx="12" hasCustomPrompt="1"/>
          </p:nvPr>
        </p:nvSpPr>
        <p:spPr>
          <a:xfrm>
            <a:off x="10093457" y="6377124"/>
            <a:ext cx="1245854" cy="244682"/>
          </a:xfrm>
          <a:solidFill>
            <a:schemeClr val="tx1"/>
          </a:solidFill>
        </p:spPr>
        <p:txBody>
          <a:bodyPr wrap="none" anchor="ctr">
            <a:spAutoFit/>
          </a:bodyPr>
          <a:lstStyle>
            <a:lvl1pPr algn="r">
              <a:defRPr sz="1100">
                <a:solidFill>
                  <a:schemeClr val="bg1"/>
                </a:solidFill>
              </a:defRPr>
            </a:lvl1pPr>
          </a:lstStyle>
          <a:p>
            <a:pPr lvl="0"/>
            <a:r>
              <a:rPr lang="en-GB" dirty="0"/>
              <a:t>Image label here</a:t>
            </a:r>
            <a:endParaRPr lang="en-US" dirty="0"/>
          </a:p>
        </p:txBody>
      </p:sp>
    </p:spTree>
    <p:extLst>
      <p:ext uri="{BB962C8B-B14F-4D97-AF65-F5344CB8AC3E}">
        <p14:creationId xmlns:p14="http://schemas.microsoft.com/office/powerpoint/2010/main" val="2740618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1 Intro big text / text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DE4A9FC-5B70-EB45-AB1F-FA0064E84E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2297" y="1704575"/>
            <a:ext cx="1159843" cy="4244705"/>
          </a:xfrm>
          <a:prstGeom prst="rect">
            <a:avLst/>
          </a:prstGeom>
        </p:spPr>
      </p:pic>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4" y="1191809"/>
            <a:ext cx="4217014" cy="4972729"/>
          </a:xfrm>
        </p:spPr>
        <p:txBody>
          <a:bodyPr anchor="t">
            <a:noAutofit/>
          </a:bodyPr>
          <a:lstStyle>
            <a:lvl1pPr algn="l">
              <a:lnSpc>
                <a:spcPct val="100000"/>
              </a:lnSpc>
              <a:defRPr sz="8000">
                <a:solidFill>
                  <a:schemeClr val="tx2"/>
                </a:solidFill>
              </a:defRPr>
            </a:lvl1pPr>
          </a:lstStyle>
          <a:p>
            <a:r>
              <a:rPr lang="en-GB" dirty="0"/>
              <a:t>High impact here…</a:t>
            </a:r>
            <a:endParaRPr lang="en-US" dirty="0"/>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384032" y="3284538"/>
            <a:ext cx="5807968" cy="2880000"/>
          </a:xfrm>
          <a:solidFill>
            <a:schemeClr val="bg1">
              <a:lumMod val="95000"/>
            </a:schemeClr>
          </a:solidFill>
        </p:spPr>
        <p:txBody>
          <a:bodyPr anchor="ctr"/>
          <a:lstStyle>
            <a:lvl1pPr marL="0" indent="0">
              <a:buNone/>
              <a:defRPr>
                <a:solidFill>
                  <a:schemeClr val="bg1">
                    <a:lumMod val="75000"/>
                  </a:schemeClr>
                </a:solidFill>
              </a:defRPr>
            </a:lvl1pPr>
          </a:lstStyle>
          <a:p>
            <a:r>
              <a:rPr lang="en-US" dirty="0"/>
              <a:t>Click icon to add image</a:t>
            </a:r>
          </a:p>
        </p:txBody>
      </p:sp>
      <p:sp>
        <p:nvSpPr>
          <p:cNvPr id="19" name="Text Placeholder 18">
            <a:extLst>
              <a:ext uri="{FF2B5EF4-FFF2-40B4-BE49-F238E27FC236}">
                <a16:creationId xmlns:a16="http://schemas.microsoft.com/office/drawing/2014/main" id="{0F49591E-CE41-CD42-B1F0-164559029098}"/>
              </a:ext>
            </a:extLst>
          </p:cNvPr>
          <p:cNvSpPr>
            <a:spLocks noGrp="1"/>
          </p:cNvSpPr>
          <p:nvPr>
            <p:ph type="body" sz="quarter" idx="13" hasCustomPrompt="1"/>
          </p:nvPr>
        </p:nvSpPr>
        <p:spPr>
          <a:xfrm>
            <a:off x="6384032" y="1412776"/>
            <a:ext cx="3888432"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895818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2 Intro big text / text /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3" y="1191809"/>
            <a:ext cx="4937095" cy="4974041"/>
          </a:xfrm>
        </p:spPr>
        <p:txBody>
          <a:bodyPr anchor="t">
            <a:noAutofit/>
          </a:bodyPr>
          <a:lstStyle>
            <a:lvl1pPr algn="l">
              <a:lnSpc>
                <a:spcPct val="100000"/>
              </a:lnSpc>
              <a:defRPr sz="8000">
                <a:solidFill>
                  <a:schemeClr val="tx2"/>
                </a:solidFill>
              </a:defRPr>
            </a:lvl1pPr>
          </a:lstStyle>
          <a:p>
            <a:r>
              <a:rPr lang="en-GB" dirty="0"/>
              <a:t>High impact words here…</a:t>
            </a:r>
            <a:endParaRPr lang="en-US" dirty="0"/>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816080" y="3284538"/>
            <a:ext cx="4536133" cy="3573462"/>
          </a:xfrm>
          <a:solidFill>
            <a:schemeClr val="bg1">
              <a:lumMod val="95000"/>
            </a:schemeClr>
          </a:solidFill>
        </p:spPr>
        <p:txBody>
          <a:bodyPr anchor="t"/>
          <a:lstStyle>
            <a:lvl1pPr marL="0" indent="0">
              <a:buNone/>
              <a:defRPr>
                <a:solidFill>
                  <a:schemeClr val="bg1">
                    <a:lumMod val="75000"/>
                  </a:schemeClr>
                </a:solidFill>
              </a:defRPr>
            </a:lvl1pPr>
          </a:lstStyle>
          <a:p>
            <a:r>
              <a:rPr lang="en-US" dirty="0"/>
              <a:t>Click icon to add image</a:t>
            </a:r>
          </a:p>
        </p:txBody>
      </p:sp>
      <p:sp>
        <p:nvSpPr>
          <p:cNvPr id="8" name="Text Placeholder 18">
            <a:extLst>
              <a:ext uri="{FF2B5EF4-FFF2-40B4-BE49-F238E27FC236}">
                <a16:creationId xmlns:a16="http://schemas.microsoft.com/office/drawing/2014/main" id="{AADB5DB8-5437-0D46-AE5D-73157FBD11B6}"/>
              </a:ext>
            </a:extLst>
          </p:cNvPr>
          <p:cNvSpPr>
            <a:spLocks noGrp="1"/>
          </p:cNvSpPr>
          <p:nvPr>
            <p:ph type="body" sz="quarter" idx="14" hasCustomPrompt="1"/>
          </p:nvPr>
        </p:nvSpPr>
        <p:spPr>
          <a:xfrm>
            <a:off x="6816080" y="1412776"/>
            <a:ext cx="453258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Maecenas </a:t>
            </a:r>
            <a:r>
              <a:rPr lang="en-GB" b="0" i="0" dirty="0" err="1">
                <a:solidFill>
                  <a:srgbClr val="000000"/>
                </a:solidFill>
                <a:effectLst/>
                <a:latin typeface="Open Sans" panose="020B0606030504020204" pitchFamily="34" charset="0"/>
              </a:rPr>
              <a:t>diam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molestie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augue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eget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2060231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 colour block | large image | big title">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2504799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2 colour block | large image | big title">
    <p:bg>
      <p:bgPr>
        <a:solidFill>
          <a:schemeClr val="accent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bg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10" name="Text Placeholder 18">
            <a:extLst>
              <a:ext uri="{FF2B5EF4-FFF2-40B4-BE49-F238E27FC236}">
                <a16:creationId xmlns:a16="http://schemas.microsoft.com/office/drawing/2014/main" id="{49C3A7EA-6E3D-1942-8360-F03E3069AD01}"/>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192834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3 colour block | large image | big title">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6656CEED-A233-8A44-BD6D-6B7328A0FBEF}"/>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936016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4 colour block | large image | medium title">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97790"/>
            <a:ext cx="3844625" cy="2151929"/>
          </a:xfrm>
        </p:spPr>
        <p:txBody>
          <a:bodyPr wrap="square" lIns="36000" tIns="0" anchor="t">
            <a:noAutofit/>
          </a:bodyPr>
          <a:lstStyle>
            <a:lvl1pPr>
              <a:lnSpc>
                <a:spcPct val="100000"/>
              </a:lnSpc>
              <a:defRPr lang="en-GB" sz="4000" b="1" i="0" smtClean="0">
                <a:solidFill>
                  <a:schemeClr val="bg1"/>
                </a:solidFill>
                <a:effectLst/>
              </a:defRPr>
            </a:lvl1pPr>
          </a:lstStyle>
          <a:p>
            <a:r>
              <a:rPr lang="en-GB" dirty="0">
                <a:solidFill>
                  <a:srgbClr val="1E2522"/>
                </a:solidFill>
                <a:effectLst/>
                <a:latin typeface="Trebuchet MS" panose="020B0703020202090204" pitchFamily="34" charset="0"/>
              </a:rPr>
              <a:t>This is a medium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4400149D-E5A9-F14A-87D3-F33AA0AC2871}"/>
              </a:ext>
            </a:extLst>
          </p:cNvPr>
          <p:cNvSpPr>
            <a:spLocks noGrp="1"/>
          </p:cNvSpPr>
          <p:nvPr>
            <p:ph type="body" sz="quarter" idx="13" hasCustomPrompt="1"/>
          </p:nvPr>
        </p:nvSpPr>
        <p:spPr>
          <a:xfrm>
            <a:off x="852689" y="3499916"/>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199503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5 colour block | large image | small title">
    <p:bg>
      <p:bgPr>
        <a:solidFill>
          <a:schemeClr val="accent3"/>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9953" y="2636912"/>
            <a:ext cx="3844625" cy="3528938"/>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a:t>
            </a:r>
          </a:p>
          <a:p>
            <a:r>
              <a:rPr lang="en-GB" b="0" i="0" dirty="0">
                <a:solidFill>
                  <a:srgbClr val="000000"/>
                </a:solidFill>
                <a:effectLst/>
                <a:latin typeface="Open Sans" panose="020B0606030504020204" pitchFamily="34" charset="0"/>
              </a:rPr>
              <a:t>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bg1"/>
                </a:solidFill>
                <a:effectLst/>
              </a:defRPr>
            </a:lvl1pPr>
          </a:lstStyle>
          <a:p>
            <a:r>
              <a:rPr lang="en-GB" dirty="0">
                <a:solidFill>
                  <a:srgbClr val="1E2522"/>
                </a:solidFill>
                <a:effectLst/>
                <a:latin typeface="Trebuchet MS" panose="020B0703020202090204" pitchFamily="34" charset="0"/>
              </a:rPr>
              <a:t>This is a small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3860145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1 text with custom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dirty="0">
                <a:solidFill>
                  <a:srgbClr val="1E2522"/>
                </a:solidFill>
                <a:effectLst/>
                <a:latin typeface="Trebuchet MS" panose="020B0703020202090204" pitchFamily="34" charset="0"/>
              </a:rPr>
              <a:t>This is a large title example</a:t>
            </a:r>
          </a:p>
        </p:txBody>
      </p:sp>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7993" y="4735651"/>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Mix and match text options with image layouts as needed. </a:t>
            </a:r>
            <a:endParaRPr lang="en-GB" dirty="0">
              <a:solidFill>
                <a:srgbClr val="1E2522"/>
              </a:solidFill>
              <a:effectLst/>
              <a:latin typeface="Trebuchet MS" panose="020B0703020202090204" pitchFamily="34" charset="0"/>
            </a:endParaRPr>
          </a:p>
        </p:txBody>
      </p:sp>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dirty="0"/>
              <a:t>Add content here…</a:t>
            </a:r>
            <a:endParaRPr lang="en-US"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2456216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2 text with custom content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dirty="0"/>
              <a:t>Add content here…</a:t>
            </a:r>
            <a:endParaRPr lang="en-US" dirty="0"/>
          </a:p>
        </p:txBody>
      </p:sp>
      <p:pic>
        <p:nvPicPr>
          <p:cNvPr id="6" name="Picture 5">
            <a:extLst>
              <a:ext uri="{FF2B5EF4-FFF2-40B4-BE49-F238E27FC236}">
                <a16:creationId xmlns:a16="http://schemas.microsoft.com/office/drawing/2014/main" id="{8C2AB473-2644-1845-8B13-F03603AC125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366956">
            <a:off x="-2296730" y="4000162"/>
            <a:ext cx="7668468" cy="2906416"/>
          </a:xfrm>
          <a:prstGeom prst="rect">
            <a:avLst/>
          </a:prstGeom>
        </p:spPr>
      </p:pic>
    </p:spTree>
    <p:extLst>
      <p:ext uri="{BB962C8B-B14F-4D97-AF65-F5344CB8AC3E}">
        <p14:creationId xmlns:p14="http://schemas.microsoft.com/office/powerpoint/2010/main" val="97074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1 text with large imag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Mix and match text options with image layouts as needed. </a:t>
            </a:r>
            <a:endParaRPr lang="en-GB" dirty="0">
              <a:solidFill>
                <a:srgbClr val="1E2522"/>
              </a:solidFill>
              <a:effectLst/>
              <a:latin typeface="Trebuchet MS" panose="020B0703020202090204" pitchFamily="34" charset="0"/>
            </a:endParaRPr>
          </a:p>
        </p:txBody>
      </p:sp>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4495499"/>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345004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2 text with large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565117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9" name="Text Placeholder 18">
            <a:extLst>
              <a:ext uri="{FF2B5EF4-FFF2-40B4-BE49-F238E27FC236}">
                <a16:creationId xmlns:a16="http://schemas.microsoft.com/office/drawing/2014/main" id="{F6DB4F5A-0AF6-DD49-9D19-2DF0376EE662}"/>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dirty="0">
                <a:solidFill>
                  <a:srgbClr val="1E2522"/>
                </a:solidFill>
                <a:effectLst/>
                <a:latin typeface="Trebuchet MS" panose="020B0703020202090204" pitchFamily="34" charset="0"/>
              </a:rPr>
              <a:t>This is a large title example</a:t>
            </a:r>
          </a:p>
        </p:txBody>
      </p:sp>
      <p:sp>
        <p:nvSpPr>
          <p:cNvPr id="11" name="Text Placeholder 18">
            <a:extLst>
              <a:ext uri="{FF2B5EF4-FFF2-40B4-BE49-F238E27FC236}">
                <a16:creationId xmlns:a16="http://schemas.microsoft.com/office/drawing/2014/main" id="{E86BA6EF-8197-E94B-953F-5189B09C8597}"/>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Mix and match text options with image layouts as needed.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031598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3 text with 2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latin typeface="+mn-l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rgbClr val="003D42"/>
                </a:solidFill>
                <a:effectLst/>
              </a:defRPr>
            </a:lvl1pPr>
          </a:lstStyle>
          <a:p>
            <a:r>
              <a:rPr lang="en-GB" dirty="0">
                <a:solidFill>
                  <a:srgbClr val="1E2522"/>
                </a:solidFill>
                <a:effectLst/>
                <a:latin typeface="Trebuchet MS" panose="020B0703020202090204" pitchFamily="34" charset="0"/>
              </a:rPr>
              <a:t>This is a medium title example</a:t>
            </a:r>
          </a:p>
        </p:txBody>
      </p:sp>
      <p:sp>
        <p:nvSpPr>
          <p:cNvPr id="12" name="Picture Placeholder 2">
            <a:extLst>
              <a:ext uri="{FF2B5EF4-FFF2-40B4-BE49-F238E27FC236}">
                <a16:creationId xmlns:a16="http://schemas.microsoft.com/office/drawing/2014/main" id="{8988BC9F-16B9-B448-B3DA-BC3DA05B0E16}"/>
              </a:ext>
            </a:extLst>
          </p:cNvPr>
          <p:cNvSpPr>
            <a:spLocks noGrp="1"/>
          </p:cNvSpPr>
          <p:nvPr>
            <p:ph type="pic" sz="quarter" idx="17" hasCustomPrompt="1"/>
          </p:nvPr>
        </p:nvSpPr>
        <p:spPr>
          <a:xfrm>
            <a:off x="8276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5" name="Picture Placeholder 2">
            <a:extLst>
              <a:ext uri="{FF2B5EF4-FFF2-40B4-BE49-F238E27FC236}">
                <a16:creationId xmlns:a16="http://schemas.microsoft.com/office/drawing/2014/main" id="{02807D56-7557-0549-9BC5-31D7EF0F6AC8}"/>
              </a:ext>
            </a:extLst>
          </p:cNvPr>
          <p:cNvSpPr>
            <a:spLocks noGrp="1"/>
          </p:cNvSpPr>
          <p:nvPr>
            <p:ph type="pic" sz="quarter" idx="18" hasCustomPrompt="1"/>
          </p:nvPr>
        </p:nvSpPr>
        <p:spPr>
          <a:xfrm>
            <a:off x="4974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1010760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4 text with 3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120309"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2967082"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4407227"/>
            <a:ext cx="296708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2093645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5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237626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5" y="1206827"/>
            <a:ext cx="2967082"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3779411"/>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Picture Placeholder 2">
            <a:extLst>
              <a:ext uri="{FF2B5EF4-FFF2-40B4-BE49-F238E27FC236}">
                <a16:creationId xmlns:a16="http://schemas.microsoft.com/office/drawing/2014/main" id="{9BE39146-DBA7-7542-A4D1-F6019496FF9D}"/>
              </a:ext>
            </a:extLst>
          </p:cNvPr>
          <p:cNvSpPr>
            <a:spLocks noGrp="1"/>
          </p:cNvSpPr>
          <p:nvPr>
            <p:ph type="pic" sz="quarter" idx="19" hasCustomPrompt="1"/>
          </p:nvPr>
        </p:nvSpPr>
        <p:spPr>
          <a:xfrm>
            <a:off x="8385128" y="1206827"/>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529370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6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960096"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80762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2192628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7 text with 4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chemeClr val="accent1"/>
                </a:solidFill>
                <a:effectLst/>
              </a:defRPr>
            </a:lvl1pPr>
          </a:lstStyle>
          <a:p>
            <a:r>
              <a:rPr lang="en-GB" dirty="0">
                <a:solidFill>
                  <a:srgbClr val="1E2522"/>
                </a:solidFill>
                <a:effectLst/>
                <a:latin typeface="Trebuchet MS" panose="020B0703020202090204" pitchFamily="34" charset="0"/>
              </a:rPr>
              <a:t>This is a medium title example</a:t>
            </a:r>
          </a:p>
        </p:txBody>
      </p:sp>
      <p:sp>
        <p:nvSpPr>
          <p:cNvPr id="3" name="Picture Placeholder 2">
            <a:extLst>
              <a:ext uri="{FF2B5EF4-FFF2-40B4-BE49-F238E27FC236}">
                <a16:creationId xmlns:a16="http://schemas.microsoft.com/office/drawing/2014/main" id="{23E87F5A-CC44-FE43-B517-26DEB222C662}"/>
              </a:ext>
            </a:extLst>
          </p:cNvPr>
          <p:cNvSpPr>
            <a:spLocks noGrp="1"/>
          </p:cNvSpPr>
          <p:nvPr>
            <p:ph type="pic" sz="quarter" idx="19"/>
          </p:nvPr>
        </p:nvSpPr>
        <p:spPr>
          <a:xfrm>
            <a:off x="4973638" y="1217567"/>
            <a:ext cx="3076575" cy="3076575"/>
          </a:xfrm>
          <a:solidFill>
            <a:schemeClr val="bg1">
              <a:lumMod val="95000"/>
            </a:schemeClr>
          </a:solidFill>
        </p:spPr>
        <p:txBody>
          <a:bodyPr/>
          <a:lstStyle/>
          <a:p>
            <a:r>
              <a:rPr lang="en-GB"/>
              <a:t>Click icon to add picture</a:t>
            </a:r>
            <a:endParaRPr lang="en-US"/>
          </a:p>
        </p:txBody>
      </p:sp>
      <p:sp>
        <p:nvSpPr>
          <p:cNvPr id="14" name="Picture Placeholder 2">
            <a:extLst>
              <a:ext uri="{FF2B5EF4-FFF2-40B4-BE49-F238E27FC236}">
                <a16:creationId xmlns:a16="http://schemas.microsoft.com/office/drawing/2014/main" id="{580F8E31-2E74-CC43-9B6A-45C3BCFD7B0C}"/>
              </a:ext>
            </a:extLst>
          </p:cNvPr>
          <p:cNvSpPr>
            <a:spLocks noGrp="1"/>
          </p:cNvSpPr>
          <p:nvPr>
            <p:ph type="pic" sz="quarter" idx="20"/>
          </p:nvPr>
        </p:nvSpPr>
        <p:spPr>
          <a:xfrm>
            <a:off x="8275638" y="3089275"/>
            <a:ext cx="3076575" cy="3076575"/>
          </a:xfrm>
          <a:solidFill>
            <a:schemeClr val="bg1">
              <a:lumMod val="95000"/>
            </a:schemeClr>
          </a:solidFill>
        </p:spPr>
        <p:txBody>
          <a:bodyPr/>
          <a:lstStyle/>
          <a:p>
            <a:r>
              <a:rPr lang="en-GB"/>
              <a:t>Click icon to add picture</a:t>
            </a:r>
            <a:endParaRPr lang="en-US"/>
          </a:p>
        </p:txBody>
      </p:sp>
      <p:sp>
        <p:nvSpPr>
          <p:cNvPr id="16" name="Picture Placeholder 2">
            <a:extLst>
              <a:ext uri="{FF2B5EF4-FFF2-40B4-BE49-F238E27FC236}">
                <a16:creationId xmlns:a16="http://schemas.microsoft.com/office/drawing/2014/main" id="{BF109D56-1C70-A44A-94B4-5B17F1663F47}"/>
              </a:ext>
            </a:extLst>
          </p:cNvPr>
          <p:cNvSpPr>
            <a:spLocks noGrp="1"/>
          </p:cNvSpPr>
          <p:nvPr>
            <p:ph type="pic" sz="quarter" idx="21"/>
          </p:nvPr>
        </p:nvSpPr>
        <p:spPr>
          <a:xfrm>
            <a:off x="4973638" y="4509407"/>
            <a:ext cx="3076575" cy="1656443"/>
          </a:xfrm>
          <a:solidFill>
            <a:schemeClr val="bg1">
              <a:lumMod val="95000"/>
            </a:schemeClr>
          </a:solidFill>
        </p:spPr>
        <p:txBody>
          <a:bodyPr/>
          <a:lstStyle/>
          <a:p>
            <a:r>
              <a:rPr lang="en-GB"/>
              <a:t>Click icon to add picture</a:t>
            </a:r>
            <a:endParaRPr lang="en-US"/>
          </a:p>
        </p:txBody>
      </p:sp>
      <p:sp>
        <p:nvSpPr>
          <p:cNvPr id="17" name="Picture Placeholder 2">
            <a:extLst>
              <a:ext uri="{FF2B5EF4-FFF2-40B4-BE49-F238E27FC236}">
                <a16:creationId xmlns:a16="http://schemas.microsoft.com/office/drawing/2014/main" id="{A1069AD0-9AFA-E348-9123-8C11CA556779}"/>
              </a:ext>
            </a:extLst>
          </p:cNvPr>
          <p:cNvSpPr>
            <a:spLocks noGrp="1"/>
          </p:cNvSpPr>
          <p:nvPr>
            <p:ph type="pic" sz="quarter" idx="22"/>
          </p:nvPr>
        </p:nvSpPr>
        <p:spPr>
          <a:xfrm>
            <a:off x="8275638" y="1217567"/>
            <a:ext cx="3076575" cy="1656443"/>
          </a:xfrm>
          <a:solidFill>
            <a:schemeClr val="bg1">
              <a:lumMod val="95000"/>
            </a:schemeClr>
          </a:solidFill>
        </p:spPr>
        <p:txBody>
          <a:bodyPr/>
          <a:lstStyle/>
          <a:p>
            <a:r>
              <a:rPr lang="en-GB"/>
              <a:t>Click icon to add picture</a:t>
            </a:r>
            <a:endParaRPr lang="en-US"/>
          </a:p>
        </p:txBody>
      </p:sp>
    </p:spTree>
    <p:extLst>
      <p:ext uri="{BB962C8B-B14F-4D97-AF65-F5344CB8AC3E}">
        <p14:creationId xmlns:p14="http://schemas.microsoft.com/office/powerpoint/2010/main" val="700475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1 Blank 2 column templat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Integer </a:t>
            </a:r>
            <a:r>
              <a:rPr lang="en-GB" b="0" i="0" dirty="0" err="1">
                <a:solidFill>
                  <a:srgbClr val="000000"/>
                </a:solidFill>
                <a:effectLst/>
                <a:latin typeface="Open Sans" panose="020B0606030504020204" pitchFamily="34" charset="0"/>
              </a:rPr>
              <a:t>eget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efficitur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nisl</a:t>
            </a:r>
            <a:r>
              <a:rPr lang="en-GB" b="0" i="0" dirty="0">
                <a:solidFill>
                  <a:srgbClr val="000000"/>
                </a:solidFill>
                <a:effectLst/>
                <a:latin typeface="Open Sans" panose="020B0606030504020204" pitchFamily="34" charset="0"/>
              </a:rPr>
              <a:t>. Vestibulum vitae </a:t>
            </a:r>
            <a:r>
              <a:rPr lang="en-GB" b="0" i="0" dirty="0" err="1">
                <a:solidFill>
                  <a:srgbClr val="000000"/>
                </a:solidFill>
                <a:effectLst/>
                <a:latin typeface="Open Sans" panose="020B0606030504020204" pitchFamily="34" charset="0"/>
              </a:rPr>
              <a:t>blandit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finibus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risus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Etiam</a:t>
            </a:r>
            <a:r>
              <a:rPr lang="en-GB" b="0" i="0" dirty="0">
                <a:solidFill>
                  <a:srgbClr val="000000"/>
                </a:solidFill>
                <a:effectLst/>
                <a:latin typeface="Open Sans" panose="020B0606030504020204" pitchFamily="34" charset="0"/>
              </a:rPr>
              <a:t> vitae nisi et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rhoncus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suscipit</a:t>
            </a:r>
            <a:r>
              <a:rPr lang="en-GB" b="0" i="0" dirty="0">
                <a:solidFill>
                  <a:srgbClr val="000000"/>
                </a:solidFill>
                <a:effectLst/>
                <a:latin typeface="Open Sans" panose="020B0606030504020204" pitchFamily="34" charset="0"/>
              </a:rPr>
              <a:t> vitae a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p>
          <a:p>
            <a:r>
              <a:rPr lang="en-GB" b="0" i="0" dirty="0">
                <a:solidFill>
                  <a:srgbClr val="000000"/>
                </a:solidFill>
                <a:effectLst/>
                <a:latin typeface="Open Sans" panose="020B0606030504020204" pitchFamily="34" charset="0"/>
              </a:rPr>
              <a:t>Ut et </a:t>
            </a:r>
            <a:r>
              <a:rPr lang="en-GB" b="0" i="0" dirty="0" err="1">
                <a:solidFill>
                  <a:srgbClr val="000000"/>
                </a:solidFill>
                <a:effectLst/>
                <a:latin typeface="Open Sans" panose="020B0606030504020204" pitchFamily="34" charset="0"/>
              </a:rPr>
              <a:t>metus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accumsan</a:t>
            </a:r>
            <a:r>
              <a:rPr lang="en-GB" b="0" i="0" dirty="0">
                <a:solidFill>
                  <a:srgbClr val="000000"/>
                </a:solidFill>
                <a:effectLst/>
                <a:latin typeface="Open Sans" panose="020B0606030504020204" pitchFamily="34" charset="0"/>
              </a:rPr>
              <a:t>, convallis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dignissim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Curabitur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tortor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eleifend</a:t>
            </a:r>
            <a:r>
              <a:rPr lang="en-GB" b="0" i="0" dirty="0">
                <a:solidFill>
                  <a:srgbClr val="000000"/>
                </a:solidFill>
                <a:effectLst/>
                <a:latin typeface="Open Sans" panose="020B0606030504020204" pitchFamily="34" charset="0"/>
              </a:rPr>
              <a:t> vitae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Aenean </a:t>
            </a:r>
            <a:r>
              <a:rPr lang="en-GB" b="0" i="0" dirty="0" err="1">
                <a:solidFill>
                  <a:srgbClr val="000000"/>
                </a:solidFill>
                <a:effectLst/>
                <a:latin typeface="Open Sans" panose="020B0606030504020204" pitchFamily="34" charset="0"/>
              </a:rPr>
              <a:t>sodales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massa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egestas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ultricies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interdum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tempor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elementum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aliquet</a:t>
            </a:r>
            <a:r>
              <a:rPr lang="en-GB" b="0" i="0" dirty="0">
                <a:solidFill>
                  <a:srgbClr val="000000"/>
                </a:solidFill>
                <a:effectLst/>
                <a:latin typeface="Open Sans" panose="020B0606030504020204" pitchFamily="34" charset="0"/>
              </a:rPr>
              <a:t> eros ac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850875" y="1754188"/>
            <a:ext cx="4695825" cy="3908425"/>
          </a:xfrm>
        </p:spPr>
        <p:txBody>
          <a:bodyPr/>
          <a:lstStyle/>
          <a:p>
            <a:pPr lvl="0"/>
            <a:r>
              <a:rPr lang="en-GB" dirty="0"/>
              <a:t>Add content here</a:t>
            </a:r>
          </a:p>
        </p:txBody>
      </p:sp>
    </p:spTree>
    <p:extLst>
      <p:ext uri="{BB962C8B-B14F-4D97-AF65-F5344CB8AC3E}">
        <p14:creationId xmlns:p14="http://schemas.microsoft.com/office/powerpoint/2010/main" val="1591476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2 Blank 2 column templat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852689"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Integer </a:t>
            </a:r>
            <a:r>
              <a:rPr lang="en-GB" b="0" i="0" dirty="0" err="1">
                <a:solidFill>
                  <a:srgbClr val="000000"/>
                </a:solidFill>
                <a:effectLst/>
                <a:latin typeface="Open Sans" panose="020B0606030504020204" pitchFamily="34" charset="0"/>
              </a:rPr>
              <a:t>eget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efficitur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nisl</a:t>
            </a:r>
            <a:r>
              <a:rPr lang="en-GB" b="0" i="0" dirty="0">
                <a:solidFill>
                  <a:srgbClr val="000000"/>
                </a:solidFill>
                <a:effectLst/>
                <a:latin typeface="Open Sans" panose="020B0606030504020204" pitchFamily="34" charset="0"/>
              </a:rPr>
              <a:t>. Vestibulum vitae </a:t>
            </a:r>
            <a:r>
              <a:rPr lang="en-GB" b="0" i="0" dirty="0" err="1">
                <a:solidFill>
                  <a:srgbClr val="000000"/>
                </a:solidFill>
                <a:effectLst/>
                <a:latin typeface="Open Sans" panose="020B0606030504020204" pitchFamily="34" charset="0"/>
              </a:rPr>
              <a:t>blandit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finibus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risus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Etiam</a:t>
            </a:r>
            <a:r>
              <a:rPr lang="en-GB" b="0" i="0" dirty="0">
                <a:solidFill>
                  <a:srgbClr val="000000"/>
                </a:solidFill>
                <a:effectLst/>
                <a:latin typeface="Open Sans" panose="020B0606030504020204" pitchFamily="34" charset="0"/>
              </a:rPr>
              <a:t> vitae nisi et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rhoncus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suscipit</a:t>
            </a:r>
            <a:r>
              <a:rPr lang="en-GB" b="0" i="0" dirty="0">
                <a:solidFill>
                  <a:srgbClr val="000000"/>
                </a:solidFill>
                <a:effectLst/>
                <a:latin typeface="Open Sans" panose="020B0606030504020204" pitchFamily="34" charset="0"/>
              </a:rPr>
              <a:t> vitae a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p>
          <a:p>
            <a:r>
              <a:rPr lang="en-GB" b="0" i="0" dirty="0">
                <a:solidFill>
                  <a:srgbClr val="000000"/>
                </a:solidFill>
                <a:effectLst/>
                <a:latin typeface="Open Sans" panose="020B0606030504020204" pitchFamily="34" charset="0"/>
              </a:rPr>
              <a:t>Ut et </a:t>
            </a:r>
            <a:r>
              <a:rPr lang="en-GB" b="0" i="0" dirty="0" err="1">
                <a:solidFill>
                  <a:srgbClr val="000000"/>
                </a:solidFill>
                <a:effectLst/>
                <a:latin typeface="Open Sans" panose="020B0606030504020204" pitchFamily="34" charset="0"/>
              </a:rPr>
              <a:t>metus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accumsan</a:t>
            </a:r>
            <a:r>
              <a:rPr lang="en-GB" b="0" i="0" dirty="0">
                <a:solidFill>
                  <a:srgbClr val="000000"/>
                </a:solidFill>
                <a:effectLst/>
                <a:latin typeface="Open Sans" panose="020B0606030504020204" pitchFamily="34" charset="0"/>
              </a:rPr>
              <a:t>, convallis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dignissim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Curabitur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tortor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eleifend</a:t>
            </a:r>
            <a:r>
              <a:rPr lang="en-GB" b="0" i="0" dirty="0">
                <a:solidFill>
                  <a:srgbClr val="000000"/>
                </a:solidFill>
                <a:effectLst/>
                <a:latin typeface="Open Sans" panose="020B0606030504020204" pitchFamily="34" charset="0"/>
              </a:rPr>
              <a:t> vitae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Aenean </a:t>
            </a:r>
            <a:r>
              <a:rPr lang="en-GB" b="0" i="0" dirty="0" err="1">
                <a:solidFill>
                  <a:srgbClr val="000000"/>
                </a:solidFill>
                <a:effectLst/>
                <a:latin typeface="Open Sans" panose="020B0606030504020204" pitchFamily="34" charset="0"/>
              </a:rPr>
              <a:t>sodales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massa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egestas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ultricies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interdum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tempor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elementum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aliquet</a:t>
            </a:r>
            <a:r>
              <a:rPr lang="en-GB" b="0" i="0" dirty="0">
                <a:solidFill>
                  <a:srgbClr val="000000"/>
                </a:solidFill>
                <a:effectLst/>
                <a:latin typeface="Open Sans" panose="020B0606030504020204" pitchFamily="34" charset="0"/>
              </a:rPr>
              <a:t> eros ac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6636222" y="1754570"/>
            <a:ext cx="4695825" cy="3908425"/>
          </a:xfrm>
        </p:spPr>
        <p:txBody>
          <a:bodyPr/>
          <a:lstStyle/>
          <a:p>
            <a:pPr lvl="0"/>
            <a:r>
              <a:rPr lang="en-GB" dirty="0"/>
              <a:t>Add content here</a:t>
            </a:r>
          </a:p>
        </p:txBody>
      </p:sp>
    </p:spTree>
    <p:extLst>
      <p:ext uri="{BB962C8B-B14F-4D97-AF65-F5344CB8AC3E}">
        <p14:creationId xmlns:p14="http://schemas.microsoft.com/office/powerpoint/2010/main" val="1036922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1 Blank 2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47758"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a:t>
            </a: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a:t>
            </a:r>
          </a:p>
        </p:txBody>
      </p:sp>
      <p:sp>
        <p:nvSpPr>
          <p:cNvPr id="6" name="Picture Placeholder 5">
            <a:extLst>
              <a:ext uri="{FF2B5EF4-FFF2-40B4-BE49-F238E27FC236}">
                <a16:creationId xmlns:a16="http://schemas.microsoft.com/office/drawing/2014/main" id="{DE1E6763-CF7C-4F47-9E86-A047C9E71F29}"/>
              </a:ext>
            </a:extLst>
          </p:cNvPr>
          <p:cNvSpPr>
            <a:spLocks noGrp="1"/>
          </p:cNvSpPr>
          <p:nvPr>
            <p:ph type="pic" sz="quarter" idx="17" hasCustomPrompt="1"/>
          </p:nvPr>
        </p:nvSpPr>
        <p:spPr>
          <a:xfrm>
            <a:off x="2452177"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4" name="Picture Placeholder 5">
            <a:extLst>
              <a:ext uri="{FF2B5EF4-FFF2-40B4-BE49-F238E27FC236}">
                <a16:creationId xmlns:a16="http://schemas.microsoft.com/office/drawing/2014/main" id="{28213880-46D9-E64F-89E4-EC3940B99E77}"/>
              </a:ext>
            </a:extLst>
          </p:cNvPr>
          <p:cNvSpPr>
            <a:spLocks noGrp="1"/>
          </p:cNvSpPr>
          <p:nvPr>
            <p:ph type="pic" sz="quarter" idx="18" hasCustomPrompt="1"/>
          </p:nvPr>
        </p:nvSpPr>
        <p:spPr>
          <a:xfrm>
            <a:off x="7931913"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936928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2 Blank 3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1" name="Text Placeholder 18">
            <a:extLst>
              <a:ext uri="{FF2B5EF4-FFF2-40B4-BE49-F238E27FC236}">
                <a16:creationId xmlns:a16="http://schemas.microsoft.com/office/drawing/2014/main" id="{EC5B0D84-830A-4343-96CC-6912D0D7A7E0}"/>
              </a:ext>
            </a:extLst>
          </p:cNvPr>
          <p:cNvSpPr>
            <a:spLocks noGrp="1"/>
          </p:cNvSpPr>
          <p:nvPr>
            <p:ph type="body" sz="quarter" idx="16" hasCustomPrompt="1"/>
          </p:nvPr>
        </p:nvSpPr>
        <p:spPr>
          <a:xfrm>
            <a:off x="4480218"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2" name="Text Placeholder 18">
            <a:extLst>
              <a:ext uri="{FF2B5EF4-FFF2-40B4-BE49-F238E27FC236}">
                <a16:creationId xmlns:a16="http://schemas.microsoft.com/office/drawing/2014/main" id="{F5D17378-38FD-234D-9DC0-B8606DDC9896}"/>
              </a:ext>
            </a:extLst>
          </p:cNvPr>
          <p:cNvSpPr>
            <a:spLocks noGrp="1"/>
          </p:cNvSpPr>
          <p:nvPr>
            <p:ph type="body" sz="quarter" idx="17" hasCustomPrompt="1"/>
          </p:nvPr>
        </p:nvSpPr>
        <p:spPr>
          <a:xfrm>
            <a:off x="8108447"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12" name="Picture Placeholder 5">
            <a:extLst>
              <a:ext uri="{FF2B5EF4-FFF2-40B4-BE49-F238E27FC236}">
                <a16:creationId xmlns:a16="http://schemas.microsoft.com/office/drawing/2014/main" id="{B38BF184-A838-3140-81C0-76C1C164AE59}"/>
              </a:ext>
            </a:extLst>
          </p:cNvPr>
          <p:cNvSpPr>
            <a:spLocks noGrp="1"/>
          </p:cNvSpPr>
          <p:nvPr>
            <p:ph type="pic" sz="quarter" idx="18" hasCustomPrompt="1"/>
          </p:nvPr>
        </p:nvSpPr>
        <p:spPr>
          <a:xfrm>
            <a:off x="155490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7" name="Picture Placeholder 5">
            <a:extLst>
              <a:ext uri="{FF2B5EF4-FFF2-40B4-BE49-F238E27FC236}">
                <a16:creationId xmlns:a16="http://schemas.microsoft.com/office/drawing/2014/main" id="{D1AD64FC-CE91-3F4B-A1BC-98C4A34EFE2A}"/>
              </a:ext>
            </a:extLst>
          </p:cNvPr>
          <p:cNvSpPr>
            <a:spLocks noGrp="1"/>
          </p:cNvSpPr>
          <p:nvPr>
            <p:ph type="pic" sz="quarter" idx="19" hasCustomPrompt="1"/>
          </p:nvPr>
        </p:nvSpPr>
        <p:spPr>
          <a:xfrm>
            <a:off x="5311885"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8" name="Picture Placeholder 5">
            <a:extLst>
              <a:ext uri="{FF2B5EF4-FFF2-40B4-BE49-F238E27FC236}">
                <a16:creationId xmlns:a16="http://schemas.microsoft.com/office/drawing/2014/main" id="{80C6A917-3B0A-CA4D-9E14-D109884B041C}"/>
              </a:ext>
            </a:extLst>
          </p:cNvPr>
          <p:cNvSpPr>
            <a:spLocks noGrp="1"/>
          </p:cNvSpPr>
          <p:nvPr>
            <p:ph type="pic" sz="quarter" idx="20" hasCustomPrompt="1"/>
          </p:nvPr>
        </p:nvSpPr>
        <p:spPr>
          <a:xfrm>
            <a:off x="882793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1491606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3 Blank 4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4005062"/>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400506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14" name="Picture Placeholder 5">
            <a:extLst>
              <a:ext uri="{FF2B5EF4-FFF2-40B4-BE49-F238E27FC236}">
                <a16:creationId xmlns:a16="http://schemas.microsoft.com/office/drawing/2014/main" id="{8F266E3B-F36F-3947-A28F-81B59426915E}"/>
              </a:ext>
            </a:extLst>
          </p:cNvPr>
          <p:cNvSpPr>
            <a:spLocks noGrp="1"/>
          </p:cNvSpPr>
          <p:nvPr>
            <p:ph type="pic" sz="quarter" idx="29" hasCustomPrompt="1"/>
          </p:nvPr>
        </p:nvSpPr>
        <p:spPr>
          <a:xfrm>
            <a:off x="1207339"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5" name="Picture Placeholder 5">
            <a:extLst>
              <a:ext uri="{FF2B5EF4-FFF2-40B4-BE49-F238E27FC236}">
                <a16:creationId xmlns:a16="http://schemas.microsoft.com/office/drawing/2014/main" id="{30973495-7C31-8F40-923C-83DDF35F69D5}"/>
              </a:ext>
            </a:extLst>
          </p:cNvPr>
          <p:cNvSpPr>
            <a:spLocks noGrp="1"/>
          </p:cNvSpPr>
          <p:nvPr>
            <p:ph type="pic" sz="quarter" idx="30" hasCustomPrompt="1"/>
          </p:nvPr>
        </p:nvSpPr>
        <p:spPr>
          <a:xfrm>
            <a:off x="3946563"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7" name="Picture Placeholder 5">
            <a:extLst>
              <a:ext uri="{FF2B5EF4-FFF2-40B4-BE49-F238E27FC236}">
                <a16:creationId xmlns:a16="http://schemas.microsoft.com/office/drawing/2014/main" id="{C2E9E545-2A8F-5D45-BC40-54723C19D287}"/>
              </a:ext>
            </a:extLst>
          </p:cNvPr>
          <p:cNvSpPr>
            <a:spLocks noGrp="1"/>
          </p:cNvSpPr>
          <p:nvPr>
            <p:ph type="pic" sz="quarter" idx="31" hasCustomPrompt="1"/>
          </p:nvPr>
        </p:nvSpPr>
        <p:spPr>
          <a:xfrm>
            <a:off x="6705375"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8" name="Picture Placeholder 5">
            <a:extLst>
              <a:ext uri="{FF2B5EF4-FFF2-40B4-BE49-F238E27FC236}">
                <a16:creationId xmlns:a16="http://schemas.microsoft.com/office/drawing/2014/main" id="{15B99572-339F-004C-9FA6-89D28811D54C}"/>
              </a:ext>
            </a:extLst>
          </p:cNvPr>
          <p:cNvSpPr>
            <a:spLocks noGrp="1"/>
          </p:cNvSpPr>
          <p:nvPr>
            <p:ph type="pic" sz="quarter" idx="32" hasCustomPrompt="1"/>
          </p:nvPr>
        </p:nvSpPr>
        <p:spPr>
          <a:xfrm>
            <a:off x="9464672"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522229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4 Blank 4 column number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62298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3622985"/>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3" name="Text Placeholder 2">
            <a:extLst>
              <a:ext uri="{FF2B5EF4-FFF2-40B4-BE49-F238E27FC236}">
                <a16:creationId xmlns:a16="http://schemas.microsoft.com/office/drawing/2014/main" id="{71FC9703-E7F9-1B44-BEB7-8F32DCE29852}"/>
              </a:ext>
            </a:extLst>
          </p:cNvPr>
          <p:cNvSpPr>
            <a:spLocks noGrp="1"/>
          </p:cNvSpPr>
          <p:nvPr>
            <p:ph type="body" sz="quarter" idx="33" hasCustomPrompt="1"/>
          </p:nvPr>
        </p:nvSpPr>
        <p:spPr>
          <a:xfrm>
            <a:off x="847002" y="2657077"/>
            <a:ext cx="2220048" cy="896169"/>
          </a:xfrm>
        </p:spPr>
        <p:txBody>
          <a:bodyPr anchor="ctr">
            <a:normAutofit/>
          </a:bodyPr>
          <a:lstStyle>
            <a:lvl1pPr algn="ctr">
              <a:defRPr sz="3200" b="1">
                <a:solidFill>
                  <a:schemeClr val="tx2"/>
                </a:solidFill>
              </a:defRPr>
            </a:lvl1pPr>
          </a:lstStyle>
          <a:p>
            <a:pPr lvl="0"/>
            <a:r>
              <a:rPr lang="en-US" sz="3200" b="1" dirty="0"/>
              <a:t>12k</a:t>
            </a:r>
            <a:endParaRPr lang="en-US" dirty="0"/>
          </a:p>
        </p:txBody>
      </p:sp>
      <p:sp>
        <p:nvSpPr>
          <p:cNvPr id="19" name="Text Placeholder 2">
            <a:extLst>
              <a:ext uri="{FF2B5EF4-FFF2-40B4-BE49-F238E27FC236}">
                <a16:creationId xmlns:a16="http://schemas.microsoft.com/office/drawing/2014/main" id="{D381B214-9329-0747-B2F0-A58107E1D67E}"/>
              </a:ext>
            </a:extLst>
          </p:cNvPr>
          <p:cNvSpPr>
            <a:spLocks noGrp="1"/>
          </p:cNvSpPr>
          <p:nvPr>
            <p:ph type="body" sz="quarter" idx="34" hasCustomPrompt="1"/>
          </p:nvPr>
        </p:nvSpPr>
        <p:spPr>
          <a:xfrm>
            <a:off x="3581058" y="2665084"/>
            <a:ext cx="2220048" cy="896169"/>
          </a:xfrm>
        </p:spPr>
        <p:txBody>
          <a:bodyPr anchor="ctr">
            <a:normAutofit/>
          </a:bodyPr>
          <a:lstStyle>
            <a:lvl1pPr algn="ctr">
              <a:defRPr sz="3200" b="1">
                <a:solidFill>
                  <a:schemeClr val="tx2"/>
                </a:solidFill>
              </a:defRPr>
            </a:lvl1pPr>
          </a:lstStyle>
          <a:p>
            <a:pPr lvl="0"/>
            <a:r>
              <a:rPr lang="en-US" sz="3200" b="1" dirty="0"/>
              <a:t>4m</a:t>
            </a:r>
            <a:endParaRPr lang="en-US" dirty="0"/>
          </a:p>
        </p:txBody>
      </p:sp>
      <p:sp>
        <p:nvSpPr>
          <p:cNvPr id="20" name="Text Placeholder 2">
            <a:extLst>
              <a:ext uri="{FF2B5EF4-FFF2-40B4-BE49-F238E27FC236}">
                <a16:creationId xmlns:a16="http://schemas.microsoft.com/office/drawing/2014/main" id="{A0D0AC9D-54CB-F541-BED5-CC3052AABD01}"/>
              </a:ext>
            </a:extLst>
          </p:cNvPr>
          <p:cNvSpPr>
            <a:spLocks noGrp="1"/>
          </p:cNvSpPr>
          <p:nvPr>
            <p:ph type="body" sz="quarter" idx="35" hasCustomPrompt="1"/>
          </p:nvPr>
        </p:nvSpPr>
        <p:spPr>
          <a:xfrm>
            <a:off x="6342546" y="2674228"/>
            <a:ext cx="2220048" cy="896169"/>
          </a:xfrm>
        </p:spPr>
        <p:txBody>
          <a:bodyPr anchor="ctr">
            <a:normAutofit/>
          </a:bodyPr>
          <a:lstStyle>
            <a:lvl1pPr algn="ctr">
              <a:defRPr sz="3200" b="1">
                <a:solidFill>
                  <a:schemeClr val="tx2"/>
                </a:solidFill>
              </a:defRPr>
            </a:lvl1pPr>
          </a:lstStyle>
          <a:p>
            <a:pPr lvl="0"/>
            <a:r>
              <a:rPr lang="en-US" sz="3200" b="1" dirty="0"/>
              <a:t>123k</a:t>
            </a:r>
            <a:endParaRPr lang="en-US" dirty="0"/>
          </a:p>
        </p:txBody>
      </p:sp>
      <p:sp>
        <p:nvSpPr>
          <p:cNvPr id="21" name="Text Placeholder 2">
            <a:extLst>
              <a:ext uri="{FF2B5EF4-FFF2-40B4-BE49-F238E27FC236}">
                <a16:creationId xmlns:a16="http://schemas.microsoft.com/office/drawing/2014/main" id="{81EBA8DB-B17D-F14F-BC86-DF73BE8371EC}"/>
              </a:ext>
            </a:extLst>
          </p:cNvPr>
          <p:cNvSpPr>
            <a:spLocks noGrp="1"/>
          </p:cNvSpPr>
          <p:nvPr>
            <p:ph type="body" sz="quarter" idx="36" hasCustomPrompt="1"/>
          </p:nvPr>
        </p:nvSpPr>
        <p:spPr>
          <a:xfrm>
            <a:off x="9104034" y="2674228"/>
            <a:ext cx="2220048" cy="896169"/>
          </a:xfrm>
        </p:spPr>
        <p:txBody>
          <a:bodyPr anchor="ctr">
            <a:normAutofit/>
          </a:bodyPr>
          <a:lstStyle>
            <a:lvl1pPr algn="ctr">
              <a:defRPr sz="3200" b="1">
                <a:solidFill>
                  <a:schemeClr val="tx2"/>
                </a:solidFill>
              </a:defRPr>
            </a:lvl1pPr>
          </a:lstStyle>
          <a:p>
            <a:pPr lvl="0"/>
            <a:r>
              <a:rPr lang="en-US" sz="3200" b="1" dirty="0"/>
              <a:t>1,230</a:t>
            </a:r>
            <a:endParaRPr lang="en-US" dirty="0"/>
          </a:p>
        </p:txBody>
      </p:sp>
    </p:spTree>
    <p:extLst>
      <p:ext uri="{BB962C8B-B14F-4D97-AF65-F5344CB8AC3E}">
        <p14:creationId xmlns:p14="http://schemas.microsoft.com/office/powerpoint/2010/main" val="2276701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5 Blank 3 column stack">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06896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17" name="Text Placeholder 18">
            <a:extLst>
              <a:ext uri="{FF2B5EF4-FFF2-40B4-BE49-F238E27FC236}">
                <a16:creationId xmlns:a16="http://schemas.microsoft.com/office/drawing/2014/main" id="{31D98E35-6E99-E14C-9FD1-F6858593DAB6}"/>
              </a:ext>
            </a:extLst>
          </p:cNvPr>
          <p:cNvSpPr>
            <a:spLocks noGrp="1"/>
          </p:cNvSpPr>
          <p:nvPr>
            <p:ph type="body" sz="quarter" idx="18" hasCustomPrompt="1"/>
          </p:nvPr>
        </p:nvSpPr>
        <p:spPr>
          <a:xfrm>
            <a:off x="4485239" y="306896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19" name="Text Placeholder 18">
            <a:extLst>
              <a:ext uri="{FF2B5EF4-FFF2-40B4-BE49-F238E27FC236}">
                <a16:creationId xmlns:a16="http://schemas.microsoft.com/office/drawing/2014/main" id="{DBA68849-0346-FD4A-BFE5-C2D1DE3EC87F}"/>
              </a:ext>
            </a:extLst>
          </p:cNvPr>
          <p:cNvSpPr>
            <a:spLocks noGrp="1"/>
          </p:cNvSpPr>
          <p:nvPr>
            <p:ph type="body" sz="quarter" idx="19" hasCustomPrompt="1"/>
          </p:nvPr>
        </p:nvSpPr>
        <p:spPr>
          <a:xfrm>
            <a:off x="8116190" y="306896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7" name="Picture Placeholder 5">
            <a:extLst>
              <a:ext uri="{FF2B5EF4-FFF2-40B4-BE49-F238E27FC236}">
                <a16:creationId xmlns:a16="http://schemas.microsoft.com/office/drawing/2014/main" id="{F8B9BDAD-3979-BE4E-A316-0FD3186C58CB}"/>
              </a:ext>
            </a:extLst>
          </p:cNvPr>
          <p:cNvSpPr>
            <a:spLocks noGrp="1"/>
          </p:cNvSpPr>
          <p:nvPr>
            <p:ph type="pic" sz="quarter" idx="29" hasCustomPrompt="1"/>
          </p:nvPr>
        </p:nvSpPr>
        <p:spPr>
          <a:xfrm>
            <a:off x="1841781"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34" name="Picture Placeholder 5">
            <a:extLst>
              <a:ext uri="{FF2B5EF4-FFF2-40B4-BE49-F238E27FC236}">
                <a16:creationId xmlns:a16="http://schemas.microsoft.com/office/drawing/2014/main" id="{231429BB-1CFE-7040-9060-87A94FF04651}"/>
              </a:ext>
            </a:extLst>
          </p:cNvPr>
          <p:cNvSpPr>
            <a:spLocks noGrp="1"/>
          </p:cNvSpPr>
          <p:nvPr>
            <p:ph type="pic" sz="quarter" idx="30" hasCustomPrompt="1"/>
          </p:nvPr>
        </p:nvSpPr>
        <p:spPr>
          <a:xfrm>
            <a:off x="5468139"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35" name="Picture Placeholder 5">
            <a:extLst>
              <a:ext uri="{FF2B5EF4-FFF2-40B4-BE49-F238E27FC236}">
                <a16:creationId xmlns:a16="http://schemas.microsoft.com/office/drawing/2014/main" id="{63FC8512-F409-D44C-B43C-60976C425166}"/>
              </a:ext>
            </a:extLst>
          </p:cNvPr>
          <p:cNvSpPr>
            <a:spLocks noGrp="1"/>
          </p:cNvSpPr>
          <p:nvPr>
            <p:ph type="pic" sz="quarter" idx="31" hasCustomPrompt="1"/>
          </p:nvPr>
        </p:nvSpPr>
        <p:spPr>
          <a:xfrm>
            <a:off x="9110212"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8" name="Text Placeholder 18">
            <a:extLst>
              <a:ext uri="{FF2B5EF4-FFF2-40B4-BE49-F238E27FC236}">
                <a16:creationId xmlns:a16="http://schemas.microsoft.com/office/drawing/2014/main" id="{616AAC28-68FF-EB40-A025-BC79A4485373}"/>
              </a:ext>
            </a:extLst>
          </p:cNvPr>
          <p:cNvSpPr>
            <a:spLocks noGrp="1"/>
          </p:cNvSpPr>
          <p:nvPr>
            <p:ph type="body" sz="quarter" idx="32" hasCustomPrompt="1"/>
          </p:nvPr>
        </p:nvSpPr>
        <p:spPr>
          <a:xfrm>
            <a:off x="847759" y="544640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0" name="Text Placeholder 18">
            <a:extLst>
              <a:ext uri="{FF2B5EF4-FFF2-40B4-BE49-F238E27FC236}">
                <a16:creationId xmlns:a16="http://schemas.microsoft.com/office/drawing/2014/main" id="{2665C1DD-834C-4E43-9497-AB9E1E01F00C}"/>
              </a:ext>
            </a:extLst>
          </p:cNvPr>
          <p:cNvSpPr>
            <a:spLocks noGrp="1"/>
          </p:cNvSpPr>
          <p:nvPr>
            <p:ph type="body" sz="quarter" idx="33" hasCustomPrompt="1"/>
          </p:nvPr>
        </p:nvSpPr>
        <p:spPr>
          <a:xfrm>
            <a:off x="4485239" y="544640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1" name="Text Placeholder 18">
            <a:extLst>
              <a:ext uri="{FF2B5EF4-FFF2-40B4-BE49-F238E27FC236}">
                <a16:creationId xmlns:a16="http://schemas.microsoft.com/office/drawing/2014/main" id="{207840A1-224D-EA45-9826-1FD04661D71C}"/>
              </a:ext>
            </a:extLst>
          </p:cNvPr>
          <p:cNvSpPr>
            <a:spLocks noGrp="1"/>
          </p:cNvSpPr>
          <p:nvPr>
            <p:ph type="body" sz="quarter" idx="34" hasCustomPrompt="1"/>
          </p:nvPr>
        </p:nvSpPr>
        <p:spPr>
          <a:xfrm>
            <a:off x="8116190" y="544640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2" name="Picture Placeholder 5">
            <a:extLst>
              <a:ext uri="{FF2B5EF4-FFF2-40B4-BE49-F238E27FC236}">
                <a16:creationId xmlns:a16="http://schemas.microsoft.com/office/drawing/2014/main" id="{ACA060D9-CD72-7A4E-9782-47AD41C1EEC3}"/>
              </a:ext>
            </a:extLst>
          </p:cNvPr>
          <p:cNvSpPr>
            <a:spLocks noGrp="1"/>
          </p:cNvSpPr>
          <p:nvPr>
            <p:ph type="pic" sz="quarter" idx="35" hasCustomPrompt="1"/>
          </p:nvPr>
        </p:nvSpPr>
        <p:spPr>
          <a:xfrm>
            <a:off x="1841781"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23" name="Picture Placeholder 5">
            <a:extLst>
              <a:ext uri="{FF2B5EF4-FFF2-40B4-BE49-F238E27FC236}">
                <a16:creationId xmlns:a16="http://schemas.microsoft.com/office/drawing/2014/main" id="{468B63B2-8CC3-2C4C-B2BC-F86E4BE4E7F1}"/>
              </a:ext>
            </a:extLst>
          </p:cNvPr>
          <p:cNvSpPr>
            <a:spLocks noGrp="1"/>
          </p:cNvSpPr>
          <p:nvPr>
            <p:ph type="pic" sz="quarter" idx="36" hasCustomPrompt="1"/>
          </p:nvPr>
        </p:nvSpPr>
        <p:spPr>
          <a:xfrm>
            <a:off x="5468139"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24" name="Picture Placeholder 5">
            <a:extLst>
              <a:ext uri="{FF2B5EF4-FFF2-40B4-BE49-F238E27FC236}">
                <a16:creationId xmlns:a16="http://schemas.microsoft.com/office/drawing/2014/main" id="{CE0BE7EC-797D-0F4E-9358-100381B6A643}"/>
              </a:ext>
            </a:extLst>
          </p:cNvPr>
          <p:cNvSpPr>
            <a:spLocks noGrp="1"/>
          </p:cNvSpPr>
          <p:nvPr>
            <p:ph type="pic" sz="quarter" idx="37" hasCustomPrompt="1"/>
          </p:nvPr>
        </p:nvSpPr>
        <p:spPr>
          <a:xfrm>
            <a:off x="9110212"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592556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1 end slide simpl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B87B7AA1-CE05-F645-8AF0-AA57DC01B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1038787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2 contact info">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37F5D3D4-1523-794F-9775-5F1ECC11F765}"/>
              </a:ext>
            </a:extLst>
          </p:cNvPr>
          <p:cNvSpPr>
            <a:spLocks noGrp="1"/>
          </p:cNvSpPr>
          <p:nvPr>
            <p:ph type="body" sz="quarter" idx="13" hasCustomPrompt="1"/>
          </p:nvPr>
        </p:nvSpPr>
        <p:spPr>
          <a:xfrm>
            <a:off x="847759" y="5013176"/>
            <a:ext cx="2220048" cy="48789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2000" b="1" i="0" smtClean="0">
                <a:solidFill>
                  <a:schemeClr val="tx2"/>
                </a:solidFill>
                <a:effectLst/>
                <a:latin typeface="+mn-lt"/>
              </a:defRPr>
            </a:lvl1pPr>
          </a:lstStyle>
          <a:p>
            <a:r>
              <a:rPr lang="en-GB" b="0" i="0" dirty="0">
                <a:solidFill>
                  <a:srgbClr val="000000"/>
                </a:solidFill>
                <a:effectLst/>
                <a:latin typeface="Open Sans" panose="020B0606030504020204" pitchFamily="34" charset="0"/>
              </a:rPr>
              <a:t>Talk to us</a:t>
            </a:r>
          </a:p>
        </p:txBody>
      </p:sp>
      <p:sp>
        <p:nvSpPr>
          <p:cNvPr id="6" name="Text Placeholder 18">
            <a:extLst>
              <a:ext uri="{FF2B5EF4-FFF2-40B4-BE49-F238E27FC236}">
                <a16:creationId xmlns:a16="http://schemas.microsoft.com/office/drawing/2014/main" id="{29789A86-4962-0A47-A15F-9440DC89F513}"/>
              </a:ext>
            </a:extLst>
          </p:cNvPr>
          <p:cNvSpPr>
            <a:spLocks noGrp="1"/>
          </p:cNvSpPr>
          <p:nvPr>
            <p:ph type="body" sz="quarter" idx="14" hasCustomPrompt="1"/>
          </p:nvPr>
        </p:nvSpPr>
        <p:spPr>
          <a:xfrm>
            <a:off x="847758" y="5506952"/>
            <a:ext cx="3952097"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Name Surname  |  job title</a:t>
            </a:r>
          </a:p>
        </p:txBody>
      </p:sp>
      <p:sp>
        <p:nvSpPr>
          <p:cNvPr id="7" name="Text Placeholder 18">
            <a:extLst>
              <a:ext uri="{FF2B5EF4-FFF2-40B4-BE49-F238E27FC236}">
                <a16:creationId xmlns:a16="http://schemas.microsoft.com/office/drawing/2014/main" id="{3D5A8E0F-9E68-864A-8348-60B13043797D}"/>
              </a:ext>
            </a:extLst>
          </p:cNvPr>
          <p:cNvSpPr>
            <a:spLocks noGrp="1"/>
          </p:cNvSpPr>
          <p:nvPr>
            <p:ph type="body" sz="quarter" idx="15" hasCustomPrompt="1"/>
          </p:nvPr>
        </p:nvSpPr>
        <p:spPr>
          <a:xfrm>
            <a:off x="847758" y="5872077"/>
            <a:ext cx="4600170"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dirty="0" err="1">
                <a:solidFill>
                  <a:srgbClr val="000000"/>
                </a:solidFill>
                <a:effectLst/>
                <a:latin typeface="Open Sans" panose="020B0606030504020204" pitchFamily="34" charset="0"/>
              </a:rPr>
              <a:t>email@forestryengland.uk</a:t>
            </a:r>
            <a:r>
              <a:rPr lang="en-GB" b="0" i="0" dirty="0">
                <a:solidFill>
                  <a:srgbClr val="000000"/>
                </a:solidFill>
                <a:effectLst/>
                <a:latin typeface="Open Sans" panose="020B0606030504020204" pitchFamily="34" charset="0"/>
              </a:rPr>
              <a:t>  |  00000 000000</a:t>
            </a:r>
          </a:p>
        </p:txBody>
      </p:sp>
      <p:pic>
        <p:nvPicPr>
          <p:cNvPr id="9" name="Picture 8" descr="Logo&#10;&#10;Description automatically generated with medium confidence">
            <a:extLst>
              <a:ext uri="{FF2B5EF4-FFF2-40B4-BE49-F238E27FC236}">
                <a16:creationId xmlns:a16="http://schemas.microsoft.com/office/drawing/2014/main" id="{F2291024-6B17-7A4A-8D8E-EFB809EA7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26984683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42621E-CC0B-1448-9B78-D5DF4CE597B8}"/>
              </a:ext>
            </a:extLst>
          </p:cNvPr>
          <p:cNvSpPr>
            <a:spLocks noGrp="1"/>
          </p:cNvSpPr>
          <p:nvPr>
            <p:ph type="title"/>
          </p:nvPr>
        </p:nvSpPr>
        <p:spPr>
          <a:xfrm>
            <a:off x="857547" y="254572"/>
            <a:ext cx="10494665" cy="942404"/>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2A82997-985B-D148-8058-8F07233EB4DD}"/>
              </a:ext>
            </a:extLst>
          </p:cNvPr>
          <p:cNvSpPr>
            <a:spLocks noGrp="1"/>
          </p:cNvSpPr>
          <p:nvPr>
            <p:ph type="body" idx="1"/>
          </p:nvPr>
        </p:nvSpPr>
        <p:spPr>
          <a:xfrm>
            <a:off x="857547" y="3429000"/>
            <a:ext cx="10494665" cy="2747962"/>
          </a:xfrm>
          <a:prstGeom prst="rect">
            <a:avLst/>
          </a:prstGeom>
        </p:spPr>
        <p:txBody>
          <a:bodyPr vert="horz" lIns="91440" tIns="45720" rIns="91440" bIns="45720" rtlCol="0">
            <a:normAutofit/>
          </a:bodyPr>
          <a:lstStyle/>
          <a:p>
            <a:pPr lvl="0"/>
            <a:endParaRPr lang="en-US" dirty="0"/>
          </a:p>
        </p:txBody>
      </p:sp>
      <p:sp>
        <p:nvSpPr>
          <p:cNvPr id="5" name="Footer Placeholder 4">
            <a:extLst>
              <a:ext uri="{FF2B5EF4-FFF2-40B4-BE49-F238E27FC236}">
                <a16:creationId xmlns:a16="http://schemas.microsoft.com/office/drawing/2014/main" id="{021A28BB-3606-8440-A3E8-3ED544666ABD}"/>
              </a:ext>
            </a:extLst>
          </p:cNvPr>
          <p:cNvSpPr>
            <a:spLocks noGrp="1"/>
          </p:cNvSpPr>
          <p:nvPr>
            <p:ph type="ftr" sz="quarter" idx="3"/>
          </p:nvPr>
        </p:nvSpPr>
        <p:spPr>
          <a:xfrm>
            <a:off x="857548" y="6356350"/>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1272367888"/>
      </p:ext>
    </p:extLst>
  </p:cSld>
  <p:clrMap bg1="lt1" tx1="dk1" bg2="lt2" tx2="dk2" accent1="accent1" accent2="accent2" accent3="accent3" accent4="accent4" accent5="accent5" accent6="accent6" hlink="hlink" folHlink="folHlink"/>
  <p:sldLayoutIdLst>
    <p:sldLayoutId id="2147483671" r:id="rId1"/>
    <p:sldLayoutId id="2147483661" r:id="rId2"/>
    <p:sldLayoutId id="2147483649" r:id="rId3"/>
    <p:sldLayoutId id="2147483699" r:id="rId4"/>
    <p:sldLayoutId id="2147483702" r:id="rId5"/>
    <p:sldLayoutId id="2147483665" r:id="rId6"/>
    <p:sldLayoutId id="2147483698" r:id="rId7"/>
    <p:sldLayoutId id="2147483673" r:id="rId8"/>
    <p:sldLayoutId id="2147483703" r:id="rId9"/>
    <p:sldLayoutId id="2147483700" r:id="rId10"/>
    <p:sldLayoutId id="2147483670" r:id="rId11"/>
    <p:sldLayoutId id="2147483674" r:id="rId12"/>
    <p:sldLayoutId id="2147483675" r:id="rId13"/>
    <p:sldLayoutId id="2147483695" r:id="rId14"/>
    <p:sldLayoutId id="2147483677" r:id="rId15"/>
    <p:sldLayoutId id="2147483684" r:id="rId16"/>
    <p:sldLayoutId id="2147483676" r:id="rId17"/>
    <p:sldLayoutId id="2147483678" r:id="rId18"/>
    <p:sldLayoutId id="2147483697" r:id="rId19"/>
    <p:sldLayoutId id="2147483704" r:id="rId20"/>
    <p:sldLayoutId id="2147483679" r:id="rId21"/>
    <p:sldLayoutId id="2147483683" r:id="rId22"/>
    <p:sldLayoutId id="2147483680" r:id="rId23"/>
    <p:sldLayoutId id="2147483681" r:id="rId24"/>
    <p:sldLayoutId id="2147483692" r:id="rId25"/>
    <p:sldLayoutId id="2147483682" r:id="rId26"/>
    <p:sldLayoutId id="2147483685" r:id="rId27"/>
    <p:sldLayoutId id="2147483687" r:id="rId28"/>
    <p:sldLayoutId id="2147483696" r:id="rId29"/>
    <p:sldLayoutId id="2147483686" r:id="rId30"/>
    <p:sldLayoutId id="2147483688" r:id="rId31"/>
    <p:sldLayoutId id="2147483690" r:id="rId32"/>
    <p:sldLayoutId id="2147483701" r:id="rId33"/>
    <p:sldLayoutId id="2147483689" r:id="rId34"/>
    <p:sldLayoutId id="2147483693" r:id="rId35"/>
    <p:sldLayoutId id="2147483694" r:id="rId36"/>
  </p:sldLayoutIdLst>
  <p:hf sldNum="0" hdr="0" ftr="0" dt="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guide id="3" orient="horz" pos="3884" userDrawn="1">
          <p15:clr>
            <a:srgbClr val="F26B43"/>
          </p15:clr>
        </p15:guide>
        <p15:guide id="4"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hyperlink" Target="https://www.flickr.com/photos/wildennerdale/albums/72157626568728074/" TargetMode="External"/><Relationship Id="rId4" Type="http://schemas.openxmlformats.org/officeDocument/2006/relationships/hyperlink" Target="https://www.wildennerdale.co.uk/wp-content/uploads/2023/07/Ennerdale-History-Timeline.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1.xml"/><Relationship Id="rId1" Type="http://schemas.openxmlformats.org/officeDocument/2006/relationships/video" Target="https://www.youtube.com/embed/AsxQoN5WLKI?feature=oembed" TargetMode="Externa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3.xml"/><Relationship Id="rId1" Type="http://schemas.openxmlformats.org/officeDocument/2006/relationships/video" Target="https://www.youtube.com/embed/I3t1KJCsEZg?feature=oembed" TargetMode="Externa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4.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1.xml"/><Relationship Id="rId1" Type="http://schemas.openxmlformats.org/officeDocument/2006/relationships/video" Target="https://www.youtube.com/embed/CJ5nlxt9CPg?start=205&amp;feature=oembed" TargetMode="Externa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4.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video" Target="https://www.youtube.com/embed/EpvVmOfCDfE?feature=oembed" TargetMode="External"/><Relationship Id="rId4"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2693B-6B8F-D249-835A-297C003D0260}"/>
              </a:ext>
            </a:extLst>
          </p:cNvPr>
          <p:cNvSpPr>
            <a:spLocks noGrp="1"/>
          </p:cNvSpPr>
          <p:nvPr>
            <p:ph type="ctrTitle"/>
          </p:nvPr>
        </p:nvSpPr>
        <p:spPr/>
        <p:txBody>
          <a:bodyPr/>
          <a:lstStyle/>
          <a:p>
            <a:r>
              <a:rPr lang="en-US" sz="5400" dirty="0"/>
              <a:t>Wild </a:t>
            </a:r>
            <a:r>
              <a:rPr lang="en-US" sz="5400" dirty="0" err="1"/>
              <a:t>Ennerdale</a:t>
            </a:r>
            <a:endParaRPr lang="en-US" sz="5400" dirty="0"/>
          </a:p>
        </p:txBody>
      </p:sp>
      <p:sp>
        <p:nvSpPr>
          <p:cNvPr id="3" name="TextBox 2">
            <a:extLst>
              <a:ext uri="{FF2B5EF4-FFF2-40B4-BE49-F238E27FC236}">
                <a16:creationId xmlns:a16="http://schemas.microsoft.com/office/drawing/2014/main" id="{A1F91525-1FCC-D344-A11C-46CC1707A9F8}"/>
              </a:ext>
            </a:extLst>
          </p:cNvPr>
          <p:cNvSpPr txBox="1"/>
          <p:nvPr/>
        </p:nvSpPr>
        <p:spPr>
          <a:xfrm>
            <a:off x="11119104" y="-2304288"/>
            <a:ext cx="184731" cy="369332"/>
          </a:xfrm>
          <a:prstGeom prst="rect">
            <a:avLst/>
          </a:prstGeom>
          <a:noFill/>
        </p:spPr>
        <p:txBody>
          <a:bodyPr wrap="none" rtlCol="0">
            <a:spAutoFit/>
          </a:bodyPr>
          <a:lstStyle/>
          <a:p>
            <a:endParaRPr lang="en-US" dirty="0"/>
          </a:p>
        </p:txBody>
      </p:sp>
      <p:pic>
        <p:nvPicPr>
          <p:cNvPr id="15" name="Picture Placeholder 14">
            <a:extLst>
              <a:ext uri="{FF2B5EF4-FFF2-40B4-BE49-F238E27FC236}">
                <a16:creationId xmlns:a16="http://schemas.microsoft.com/office/drawing/2014/main" id="{88F1C247-ADB7-2643-96E6-932137783DC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7464152" y="0"/>
            <a:ext cx="5472608" cy="6858000"/>
          </a:xfrm>
        </p:spPr>
      </p:pic>
    </p:spTree>
    <p:extLst>
      <p:ext uri="{BB962C8B-B14F-4D97-AF65-F5344CB8AC3E}">
        <p14:creationId xmlns:p14="http://schemas.microsoft.com/office/powerpoint/2010/main" val="203081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D0D00-3883-FA48-A63E-191FD52652AB}"/>
              </a:ext>
            </a:extLst>
          </p:cNvPr>
          <p:cNvSpPr>
            <a:spLocks noGrp="1"/>
          </p:cNvSpPr>
          <p:nvPr>
            <p:ph type="body" sz="quarter" idx="15"/>
          </p:nvPr>
        </p:nvSpPr>
        <p:spPr>
          <a:xfrm>
            <a:off x="839416" y="1268760"/>
            <a:ext cx="7034284" cy="864096"/>
          </a:xfrm>
        </p:spPr>
        <p:txBody>
          <a:bodyPr/>
          <a:lstStyle/>
          <a:p>
            <a:r>
              <a:rPr lang="en-GB" sz="4400" dirty="0"/>
              <a:t>Where is</a:t>
            </a:r>
            <a:br>
              <a:rPr lang="en-GB" sz="4400" dirty="0"/>
            </a:br>
            <a:r>
              <a:rPr lang="en-GB" sz="4400" dirty="0"/>
              <a:t>Ennerdale?</a:t>
            </a:r>
            <a:endParaRPr lang="en-US" sz="4400" dirty="0">
              <a:solidFill>
                <a:srgbClr val="30B0BF"/>
              </a:solidFill>
            </a:endParaRPr>
          </a:p>
        </p:txBody>
      </p:sp>
      <p:pic>
        <p:nvPicPr>
          <p:cNvPr id="7" name="Picture 6" descr="A map of a large area&#10;&#10;Description automatically generated">
            <a:extLst>
              <a:ext uri="{FF2B5EF4-FFF2-40B4-BE49-F238E27FC236}">
                <a16:creationId xmlns:a16="http://schemas.microsoft.com/office/drawing/2014/main" id="{AC672C7F-6708-A447-8C14-5A0064415E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11728" y="1412776"/>
            <a:ext cx="6840856" cy="4752528"/>
          </a:xfrm>
          <a:prstGeom prst="rect">
            <a:avLst/>
          </a:prstGeom>
        </p:spPr>
      </p:pic>
    </p:spTree>
    <p:extLst>
      <p:ext uri="{BB962C8B-B14F-4D97-AF65-F5344CB8AC3E}">
        <p14:creationId xmlns:p14="http://schemas.microsoft.com/office/powerpoint/2010/main" val="3683469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861916" y="692696"/>
            <a:ext cx="7826372" cy="936104"/>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solidFill>
                  <a:srgbClr val="003D42"/>
                </a:solidFill>
              </a:rPr>
              <a:t>How has Ennerdale’s landscape changed?</a:t>
            </a:r>
          </a:p>
        </p:txBody>
      </p:sp>
      <p:pic>
        <p:nvPicPr>
          <p:cNvPr id="18" name="Picture 17">
            <a:extLst>
              <a:ext uri="{FF2B5EF4-FFF2-40B4-BE49-F238E27FC236}">
                <a16:creationId xmlns:a16="http://schemas.microsoft.com/office/drawing/2014/main" id="{12446998-2530-B14D-A1B8-46C61C02068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70948" y="2731997"/>
            <a:ext cx="4793604" cy="3131758"/>
          </a:xfrm>
          <a:prstGeom prst="rect">
            <a:avLst/>
          </a:prstGeom>
        </p:spPr>
      </p:pic>
      <p:sp>
        <p:nvSpPr>
          <p:cNvPr id="19" name="TextBox 18">
            <a:extLst>
              <a:ext uri="{FF2B5EF4-FFF2-40B4-BE49-F238E27FC236}">
                <a16:creationId xmlns:a16="http://schemas.microsoft.com/office/drawing/2014/main" id="{EF7D1B91-0D3E-DD41-BB56-8DB8FA9375C5}"/>
              </a:ext>
            </a:extLst>
          </p:cNvPr>
          <p:cNvSpPr txBox="1"/>
          <p:nvPr/>
        </p:nvSpPr>
        <p:spPr>
          <a:xfrm>
            <a:off x="8904312" y="6001543"/>
            <a:ext cx="2304256" cy="307777"/>
          </a:xfrm>
          <a:prstGeom prst="rect">
            <a:avLst/>
          </a:prstGeom>
          <a:noFill/>
        </p:spPr>
        <p:txBody>
          <a:bodyPr wrap="square">
            <a:spAutoFit/>
          </a:bodyPr>
          <a:lstStyle/>
          <a:p>
            <a:r>
              <a:rPr lang="en-GB" sz="1400" dirty="0"/>
              <a:t>Photo credit: Peter Rydall</a:t>
            </a:r>
            <a:endParaRPr lang="en-US" sz="1400" dirty="0"/>
          </a:p>
        </p:txBody>
      </p:sp>
      <p:pic>
        <p:nvPicPr>
          <p:cNvPr id="2" name="Picture 1" descr="A river flowing through a valley&#10;&#10;Description automatically generated">
            <a:extLst>
              <a:ext uri="{FF2B5EF4-FFF2-40B4-BE49-F238E27FC236}">
                <a16:creationId xmlns:a16="http://schemas.microsoft.com/office/drawing/2014/main" id="{53AE787E-04C6-6358-92D8-CBC25E4597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3647" y="2729840"/>
            <a:ext cx="4709809" cy="3131766"/>
          </a:xfrm>
          <a:prstGeom prst="rect">
            <a:avLst/>
          </a:prstGeom>
        </p:spPr>
      </p:pic>
    </p:spTree>
    <p:extLst>
      <p:ext uri="{BB962C8B-B14F-4D97-AF65-F5344CB8AC3E}">
        <p14:creationId xmlns:p14="http://schemas.microsoft.com/office/powerpoint/2010/main" val="3699687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8C2B3684-F7E2-6242-9ED7-4C014142B358}"/>
              </a:ext>
            </a:extLst>
          </p:cNvPr>
          <p:cNvSpPr txBox="1">
            <a:spLocks/>
          </p:cNvSpPr>
          <p:nvPr/>
        </p:nvSpPr>
        <p:spPr>
          <a:xfrm>
            <a:off x="852689" y="548680"/>
            <a:ext cx="9131743" cy="792088"/>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9649"/>
                </a:solidFill>
              </a:rPr>
              <a:t>How has Ennerdale’s</a:t>
            </a:r>
            <a:br>
              <a:rPr lang="en-GB" dirty="0">
                <a:solidFill>
                  <a:srgbClr val="009649"/>
                </a:solidFill>
              </a:rPr>
            </a:br>
            <a:r>
              <a:rPr lang="en-GB" dirty="0">
                <a:solidFill>
                  <a:srgbClr val="009649"/>
                </a:solidFill>
              </a:rPr>
              <a:t>landscape changed?</a:t>
            </a:r>
          </a:p>
        </p:txBody>
      </p:sp>
      <p:pic>
        <p:nvPicPr>
          <p:cNvPr id="17" name="Picture 16">
            <a:extLst>
              <a:ext uri="{FF2B5EF4-FFF2-40B4-BE49-F238E27FC236}">
                <a16:creationId xmlns:a16="http://schemas.microsoft.com/office/drawing/2014/main" id="{9110DEA8-EC65-2D41-BB86-5BC90F161D8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89626" y="2348880"/>
            <a:ext cx="5566414" cy="3710943"/>
          </a:xfrm>
          <a:prstGeom prst="rect">
            <a:avLst/>
          </a:prstGeom>
        </p:spPr>
      </p:pic>
      <p:sp>
        <p:nvSpPr>
          <p:cNvPr id="18" name="Text Placeholder 2">
            <a:extLst>
              <a:ext uri="{FF2B5EF4-FFF2-40B4-BE49-F238E27FC236}">
                <a16:creationId xmlns:a16="http://schemas.microsoft.com/office/drawing/2014/main" id="{D6659895-AEB5-9546-8E59-74B9CFA98EAC}"/>
              </a:ext>
            </a:extLst>
          </p:cNvPr>
          <p:cNvSpPr txBox="1">
            <a:spLocks/>
          </p:cNvSpPr>
          <p:nvPr/>
        </p:nvSpPr>
        <p:spPr>
          <a:xfrm>
            <a:off x="7032104" y="2326041"/>
            <a:ext cx="4270270" cy="79208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Click </a:t>
            </a:r>
            <a:r>
              <a:rPr lang="en-GB" sz="2000" dirty="0">
                <a:hlinkClick r:id="rId4"/>
              </a:rPr>
              <a:t>here</a:t>
            </a:r>
            <a:r>
              <a:rPr lang="en-GB" sz="2000" dirty="0"/>
              <a:t> to see a timeline of key points in Ennerdale’s history</a:t>
            </a:r>
          </a:p>
        </p:txBody>
      </p:sp>
      <p:sp>
        <p:nvSpPr>
          <p:cNvPr id="19" name="Text Placeholder 2">
            <a:extLst>
              <a:ext uri="{FF2B5EF4-FFF2-40B4-BE49-F238E27FC236}">
                <a16:creationId xmlns:a16="http://schemas.microsoft.com/office/drawing/2014/main" id="{E9565DD0-A055-6241-96EC-F1BEC7F655A8}"/>
              </a:ext>
            </a:extLst>
          </p:cNvPr>
          <p:cNvSpPr txBox="1">
            <a:spLocks/>
          </p:cNvSpPr>
          <p:nvPr/>
        </p:nvSpPr>
        <p:spPr>
          <a:xfrm>
            <a:off x="7032104" y="3400461"/>
            <a:ext cx="4270270" cy="792088"/>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Click </a:t>
            </a:r>
            <a:r>
              <a:rPr lang="en-GB" sz="2000" dirty="0">
                <a:hlinkClick r:id="rId5"/>
              </a:rPr>
              <a:t>here</a:t>
            </a:r>
            <a:r>
              <a:rPr lang="en-GB" sz="2000" dirty="0"/>
              <a:t> for some historic photos of Ennerdale</a:t>
            </a:r>
          </a:p>
        </p:txBody>
      </p:sp>
    </p:spTree>
    <p:extLst>
      <p:ext uri="{BB962C8B-B14F-4D97-AF65-F5344CB8AC3E}">
        <p14:creationId xmlns:p14="http://schemas.microsoft.com/office/powerpoint/2010/main" val="17658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D0D00-3883-FA48-A63E-191FD52652AB}"/>
              </a:ext>
            </a:extLst>
          </p:cNvPr>
          <p:cNvSpPr>
            <a:spLocks noGrp="1"/>
          </p:cNvSpPr>
          <p:nvPr>
            <p:ph type="body" sz="quarter" idx="15"/>
          </p:nvPr>
        </p:nvSpPr>
        <p:spPr>
          <a:xfrm>
            <a:off x="839787" y="1052736"/>
            <a:ext cx="6458220" cy="1440160"/>
          </a:xfrm>
        </p:spPr>
        <p:txBody>
          <a:bodyPr/>
          <a:lstStyle/>
          <a:p>
            <a:r>
              <a:rPr lang="en-GB" sz="4400" dirty="0">
                <a:solidFill>
                  <a:srgbClr val="EB5E5F"/>
                </a:solidFill>
              </a:rPr>
              <a:t>From natural</a:t>
            </a:r>
            <a:br>
              <a:rPr lang="en-GB" sz="4400" dirty="0">
                <a:solidFill>
                  <a:srgbClr val="EB5E5F"/>
                </a:solidFill>
              </a:rPr>
            </a:br>
            <a:r>
              <a:rPr lang="en-GB" sz="4400" dirty="0">
                <a:solidFill>
                  <a:srgbClr val="EB5E5F"/>
                </a:solidFill>
              </a:rPr>
              <a:t>woodland to</a:t>
            </a:r>
            <a:br>
              <a:rPr lang="en-GB" sz="4400" dirty="0">
                <a:solidFill>
                  <a:srgbClr val="EB5E5F"/>
                </a:solidFill>
              </a:rPr>
            </a:br>
            <a:r>
              <a:rPr lang="en-GB" sz="4400" dirty="0">
                <a:solidFill>
                  <a:srgbClr val="EB5E5F"/>
                </a:solidFill>
              </a:rPr>
              <a:t>plantations</a:t>
            </a:r>
            <a:endParaRPr lang="en-US" sz="4400" dirty="0">
              <a:solidFill>
                <a:srgbClr val="EB5E5F"/>
              </a:solidFill>
            </a:endParaRPr>
          </a:p>
        </p:txBody>
      </p:sp>
      <p:pic>
        <p:nvPicPr>
          <p:cNvPr id="19" name="Picture Placeholder 18">
            <a:extLst>
              <a:ext uri="{FF2B5EF4-FFF2-40B4-BE49-F238E27FC236}">
                <a16:creationId xmlns:a16="http://schemas.microsoft.com/office/drawing/2014/main" id="{896B4DDF-B7A7-434C-B68C-CD6D6EA1E332}"/>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p:blipFill>
        <p:spPr>
          <a:xfrm>
            <a:off x="5231904" y="1206827"/>
            <a:ext cx="6120309" cy="4495499"/>
          </a:xfrm>
        </p:spPr>
      </p:pic>
    </p:spTree>
    <p:extLst>
      <p:ext uri="{BB962C8B-B14F-4D97-AF65-F5344CB8AC3E}">
        <p14:creationId xmlns:p14="http://schemas.microsoft.com/office/powerpoint/2010/main" val="145128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5D21BD4-A29C-E040-9F2A-585592979AA5}"/>
              </a:ext>
            </a:extLst>
          </p:cNvPr>
          <p:cNvSpPr txBox="1">
            <a:spLocks/>
          </p:cNvSpPr>
          <p:nvPr/>
        </p:nvSpPr>
        <p:spPr>
          <a:xfrm>
            <a:off x="861916" y="692696"/>
            <a:ext cx="8834484" cy="720080"/>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solidFill>
                  <a:srgbClr val="30B0BF"/>
                </a:solidFill>
              </a:rPr>
              <a:t>Harvesting</a:t>
            </a:r>
          </a:p>
        </p:txBody>
      </p:sp>
      <p:pic>
        <p:nvPicPr>
          <p:cNvPr id="5" name="Online Media 1" descr="360° perspective from a harvester">
            <a:hlinkClick r:id="" action="ppaction://media"/>
            <a:extLst>
              <a:ext uri="{FF2B5EF4-FFF2-40B4-BE49-F238E27FC236}">
                <a16:creationId xmlns:a16="http://schemas.microsoft.com/office/drawing/2014/main" id="{A789B3F3-B05B-694B-94A7-C0EA470927A5}"/>
              </a:ext>
            </a:extLst>
          </p:cNvPr>
          <p:cNvPicPr>
            <a:picLocks noRot="1" noChangeAspect="1"/>
          </p:cNvPicPr>
          <p:nvPr>
            <a:videoFile r:link="rId1"/>
          </p:nvPr>
        </p:nvPicPr>
        <p:blipFill>
          <a:blip r:embed="rId4"/>
          <a:stretch>
            <a:fillRect/>
          </a:stretch>
        </p:blipFill>
        <p:spPr>
          <a:xfrm>
            <a:off x="2272566" y="1772816"/>
            <a:ext cx="7646868" cy="4320480"/>
          </a:xfrm>
          <a:prstGeom prst="rect">
            <a:avLst/>
          </a:prstGeom>
        </p:spPr>
      </p:pic>
    </p:spTree>
    <p:extLst>
      <p:ext uri="{BB962C8B-B14F-4D97-AF65-F5344CB8AC3E}">
        <p14:creationId xmlns:p14="http://schemas.microsoft.com/office/powerpoint/2010/main" val="129818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nline Media 3" title="Wild Ennerdale | working with nature for wilder forests">
            <a:hlinkClick r:id="" action="ppaction://media"/>
            <a:extLst>
              <a:ext uri="{FF2B5EF4-FFF2-40B4-BE49-F238E27FC236}">
                <a16:creationId xmlns:a16="http://schemas.microsoft.com/office/drawing/2014/main" id="{380CD412-1957-BB42-90AA-7E68B92DF08C}"/>
              </a:ext>
            </a:extLst>
          </p:cNvPr>
          <p:cNvPicPr>
            <a:picLocks noRot="1" noChangeAspect="1"/>
          </p:cNvPicPr>
          <p:nvPr>
            <a:videoFile r:link="rId1"/>
          </p:nvPr>
        </p:nvPicPr>
        <p:blipFill>
          <a:blip r:embed="rId4"/>
          <a:stretch>
            <a:fillRect/>
          </a:stretch>
        </p:blipFill>
        <p:spPr>
          <a:xfrm>
            <a:off x="1652488" y="1151185"/>
            <a:ext cx="8887023" cy="5021015"/>
          </a:xfrm>
          <a:prstGeom prst="rect">
            <a:avLst/>
          </a:prstGeom>
        </p:spPr>
      </p:pic>
    </p:spTree>
    <p:extLst>
      <p:ext uri="{BB962C8B-B14F-4D97-AF65-F5344CB8AC3E}">
        <p14:creationId xmlns:p14="http://schemas.microsoft.com/office/powerpoint/2010/main" val="1384215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3092D974-424B-2A41-831C-B54EF8AC1C89}"/>
              </a:ext>
            </a:extLst>
          </p:cNvPr>
          <p:cNvSpPr>
            <a:spLocks noGrp="1"/>
          </p:cNvSpPr>
          <p:nvPr>
            <p:ph type="body" sz="quarter" idx="15"/>
          </p:nvPr>
        </p:nvSpPr>
        <p:spPr>
          <a:xfrm>
            <a:off x="861916" y="692696"/>
            <a:ext cx="8834484" cy="864096"/>
          </a:xfrm>
        </p:spPr>
        <p:txBody>
          <a:bodyPr/>
          <a:lstStyle/>
          <a:p>
            <a:r>
              <a:rPr lang="en-GB" sz="4400" dirty="0"/>
              <a:t>Land management today</a:t>
            </a:r>
            <a:endParaRPr lang="en-US" sz="4400" dirty="0">
              <a:solidFill>
                <a:srgbClr val="30B0BF"/>
              </a:solidFill>
            </a:endParaRPr>
          </a:p>
        </p:txBody>
      </p:sp>
      <p:pic>
        <p:nvPicPr>
          <p:cNvPr id="14" name="Picture 13">
            <a:extLst>
              <a:ext uri="{FF2B5EF4-FFF2-40B4-BE49-F238E27FC236}">
                <a16:creationId xmlns:a16="http://schemas.microsoft.com/office/drawing/2014/main" id="{059E45A8-58A1-B94E-97AA-DC7F28CA05A9}"/>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1119450" y="2492896"/>
            <a:ext cx="4688518" cy="3195736"/>
          </a:xfrm>
          <a:prstGeom prst="rect">
            <a:avLst/>
          </a:prstGeom>
        </p:spPr>
      </p:pic>
      <p:pic>
        <p:nvPicPr>
          <p:cNvPr id="15" name="Picture 14">
            <a:extLst>
              <a:ext uri="{FF2B5EF4-FFF2-40B4-BE49-F238E27FC236}">
                <a16:creationId xmlns:a16="http://schemas.microsoft.com/office/drawing/2014/main" id="{0BA200E2-1345-DA43-A293-717C31A82E9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6384032" y="2492896"/>
            <a:ext cx="4688518" cy="3195736"/>
          </a:xfrm>
          <a:prstGeom prst="rect">
            <a:avLst/>
          </a:prstGeom>
        </p:spPr>
      </p:pic>
    </p:spTree>
    <p:extLst>
      <p:ext uri="{BB962C8B-B14F-4D97-AF65-F5344CB8AC3E}">
        <p14:creationId xmlns:p14="http://schemas.microsoft.com/office/powerpoint/2010/main" val="3375973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983432" y="1268760"/>
            <a:ext cx="3649908" cy="2880320"/>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solidFill>
                  <a:srgbClr val="30B0BF"/>
                </a:solidFill>
              </a:rPr>
              <a:t>Managing</a:t>
            </a:r>
            <a:br>
              <a:rPr lang="en-GB" sz="4400" dirty="0">
                <a:solidFill>
                  <a:srgbClr val="30B0BF"/>
                </a:solidFill>
              </a:rPr>
            </a:br>
            <a:r>
              <a:rPr lang="en-GB" sz="4400" dirty="0">
                <a:solidFill>
                  <a:srgbClr val="30B0BF"/>
                </a:solidFill>
              </a:rPr>
              <a:t>Side Wood,</a:t>
            </a:r>
            <a:br>
              <a:rPr lang="en-GB" sz="4400" dirty="0">
                <a:solidFill>
                  <a:srgbClr val="30B0BF"/>
                </a:solidFill>
              </a:rPr>
            </a:br>
            <a:r>
              <a:rPr lang="en-GB" sz="4400" dirty="0">
                <a:solidFill>
                  <a:srgbClr val="30B0BF"/>
                </a:solidFill>
              </a:rPr>
              <a:t>a native</a:t>
            </a:r>
            <a:br>
              <a:rPr lang="en-GB" sz="4400" dirty="0">
                <a:solidFill>
                  <a:srgbClr val="30B0BF"/>
                </a:solidFill>
              </a:rPr>
            </a:br>
            <a:r>
              <a:rPr lang="en-GB" sz="4400" dirty="0">
                <a:solidFill>
                  <a:srgbClr val="30B0BF"/>
                </a:solidFill>
              </a:rPr>
              <a:t>woodland</a:t>
            </a:r>
          </a:p>
        </p:txBody>
      </p:sp>
      <p:pic>
        <p:nvPicPr>
          <p:cNvPr id="23" name="Picture Placeholder 22">
            <a:extLst>
              <a:ext uri="{FF2B5EF4-FFF2-40B4-BE49-F238E27FC236}">
                <a16:creationId xmlns:a16="http://schemas.microsoft.com/office/drawing/2014/main" id="{B1387F76-CD66-3341-9CF9-7E8CC8247076}"/>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p:blipFill>
        <p:spPr>
          <a:xfrm>
            <a:off x="5231904" y="1412776"/>
            <a:ext cx="6120309" cy="4495499"/>
          </a:xfrm>
        </p:spPr>
      </p:pic>
    </p:spTree>
    <p:extLst>
      <p:ext uri="{BB962C8B-B14F-4D97-AF65-F5344CB8AC3E}">
        <p14:creationId xmlns:p14="http://schemas.microsoft.com/office/powerpoint/2010/main" val="2379844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5D21BD4-A29C-E040-9F2A-585592979AA5}"/>
              </a:ext>
            </a:extLst>
          </p:cNvPr>
          <p:cNvSpPr txBox="1">
            <a:spLocks/>
          </p:cNvSpPr>
          <p:nvPr/>
        </p:nvSpPr>
        <p:spPr>
          <a:xfrm>
            <a:off x="861916" y="692696"/>
            <a:ext cx="8834484" cy="720080"/>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solidFill>
                  <a:srgbClr val="EB5E5F"/>
                </a:solidFill>
              </a:rPr>
              <a:t>Benefits for nature</a:t>
            </a:r>
          </a:p>
        </p:txBody>
      </p:sp>
      <p:pic>
        <p:nvPicPr>
          <p:cNvPr id="12" name="Online Media 8" descr="Wild Ennerdale - Nature">
            <a:hlinkClick r:id="" action="ppaction://media"/>
            <a:extLst>
              <a:ext uri="{FF2B5EF4-FFF2-40B4-BE49-F238E27FC236}">
                <a16:creationId xmlns:a16="http://schemas.microsoft.com/office/drawing/2014/main" id="{591382B4-EA41-5448-B55C-F5FAEC994D40}"/>
              </a:ext>
            </a:extLst>
          </p:cNvPr>
          <p:cNvPicPr>
            <a:picLocks noRot="1" noChangeAspect="1"/>
          </p:cNvPicPr>
          <p:nvPr>
            <a:videoFile r:link="rId1"/>
          </p:nvPr>
        </p:nvPicPr>
        <p:blipFill>
          <a:blip r:embed="rId4"/>
          <a:stretch>
            <a:fillRect/>
          </a:stretch>
        </p:blipFill>
        <p:spPr>
          <a:xfrm>
            <a:off x="2272566" y="1844824"/>
            <a:ext cx="7646868" cy="4320480"/>
          </a:xfrm>
          <a:prstGeom prst="rect">
            <a:avLst/>
          </a:prstGeom>
        </p:spPr>
      </p:pic>
    </p:spTree>
    <p:extLst>
      <p:ext uri="{BB962C8B-B14F-4D97-AF65-F5344CB8AC3E}">
        <p14:creationId xmlns:p14="http://schemas.microsoft.com/office/powerpoint/2010/main" val="349035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3092D974-424B-2A41-831C-B54EF8AC1C89}"/>
              </a:ext>
            </a:extLst>
          </p:cNvPr>
          <p:cNvSpPr>
            <a:spLocks noGrp="1"/>
          </p:cNvSpPr>
          <p:nvPr>
            <p:ph type="body" sz="quarter" idx="15"/>
          </p:nvPr>
        </p:nvSpPr>
        <p:spPr>
          <a:xfrm>
            <a:off x="861916" y="692696"/>
            <a:ext cx="8834484" cy="864096"/>
          </a:xfrm>
        </p:spPr>
        <p:txBody>
          <a:bodyPr/>
          <a:lstStyle/>
          <a:p>
            <a:r>
              <a:rPr lang="en-GB" sz="4400" dirty="0">
                <a:solidFill>
                  <a:srgbClr val="003D42"/>
                </a:solidFill>
              </a:rPr>
              <a:t>Benefits for people</a:t>
            </a:r>
            <a:endParaRPr lang="en-US" sz="4400" dirty="0">
              <a:solidFill>
                <a:srgbClr val="003D42"/>
              </a:solidFill>
            </a:endParaRPr>
          </a:p>
        </p:txBody>
      </p:sp>
      <p:pic>
        <p:nvPicPr>
          <p:cNvPr id="14" name="Picture 13">
            <a:extLst>
              <a:ext uri="{FF2B5EF4-FFF2-40B4-BE49-F238E27FC236}">
                <a16:creationId xmlns:a16="http://schemas.microsoft.com/office/drawing/2014/main" id="{059E45A8-58A1-B94E-97AA-DC7F28CA05A9}"/>
              </a:ext>
            </a:extLst>
          </p:cNvPr>
          <p:cNvPicPr>
            <a:picLocks/>
          </p:cNvPicPr>
          <p:nvPr/>
        </p:nvPicPr>
        <p:blipFill>
          <a:blip r:embed="rId3"/>
          <a:srcRect/>
          <a:stretch/>
        </p:blipFill>
        <p:spPr>
          <a:xfrm flipH="1">
            <a:off x="6384032" y="2420888"/>
            <a:ext cx="4793604" cy="3195736"/>
          </a:xfrm>
          <a:prstGeom prst="rect">
            <a:avLst/>
          </a:prstGeom>
        </p:spPr>
      </p:pic>
      <p:pic>
        <p:nvPicPr>
          <p:cNvPr id="15" name="Picture 14">
            <a:extLst>
              <a:ext uri="{FF2B5EF4-FFF2-40B4-BE49-F238E27FC236}">
                <a16:creationId xmlns:a16="http://schemas.microsoft.com/office/drawing/2014/main" id="{0BA200E2-1345-DA43-A293-717C31A82E9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1084386" y="2420889"/>
            <a:ext cx="4799784" cy="3204384"/>
          </a:xfrm>
          <a:prstGeom prst="rect">
            <a:avLst/>
          </a:prstGeom>
        </p:spPr>
      </p:pic>
    </p:spTree>
    <p:extLst>
      <p:ext uri="{BB962C8B-B14F-4D97-AF65-F5344CB8AC3E}">
        <p14:creationId xmlns:p14="http://schemas.microsoft.com/office/powerpoint/2010/main" val="2422607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5D21BD4-A29C-E040-9F2A-585592979AA5}"/>
              </a:ext>
            </a:extLst>
          </p:cNvPr>
          <p:cNvSpPr txBox="1">
            <a:spLocks/>
          </p:cNvSpPr>
          <p:nvPr/>
        </p:nvSpPr>
        <p:spPr>
          <a:xfrm>
            <a:off x="861916" y="692696"/>
            <a:ext cx="8834484" cy="720080"/>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solidFill>
                  <a:srgbClr val="058847"/>
                </a:solidFill>
              </a:rPr>
              <a:t>Managing Wild Ennerdale today</a:t>
            </a:r>
          </a:p>
        </p:txBody>
      </p:sp>
      <p:pic>
        <p:nvPicPr>
          <p:cNvPr id="5" name="Online Media 1" descr="Wild Ennerdale - climate">
            <a:hlinkClick r:id="" action="ppaction://media"/>
            <a:extLst>
              <a:ext uri="{FF2B5EF4-FFF2-40B4-BE49-F238E27FC236}">
                <a16:creationId xmlns:a16="http://schemas.microsoft.com/office/drawing/2014/main" id="{B102FBB1-73F2-954A-927F-4479E09F89B4}"/>
              </a:ext>
            </a:extLst>
          </p:cNvPr>
          <p:cNvPicPr>
            <a:picLocks noRot="1" noChangeAspect="1"/>
          </p:cNvPicPr>
          <p:nvPr>
            <a:videoFile r:link="rId1"/>
          </p:nvPr>
        </p:nvPicPr>
        <p:blipFill>
          <a:blip r:embed="rId4"/>
          <a:stretch>
            <a:fillRect/>
          </a:stretch>
        </p:blipFill>
        <p:spPr>
          <a:xfrm>
            <a:off x="2272566" y="1844824"/>
            <a:ext cx="7646867" cy="4320480"/>
          </a:xfrm>
          <a:prstGeom prst="rect">
            <a:avLst/>
          </a:prstGeom>
        </p:spPr>
      </p:pic>
    </p:spTree>
    <p:extLst>
      <p:ext uri="{BB962C8B-B14F-4D97-AF65-F5344CB8AC3E}">
        <p14:creationId xmlns:p14="http://schemas.microsoft.com/office/powerpoint/2010/main" val="68085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theme/theme1.xml><?xml version="1.0" encoding="utf-8"?>
<a:theme xmlns:a="http://schemas.openxmlformats.org/drawingml/2006/main" name="Office Theme">
  <a:themeElements>
    <a:clrScheme name="Forestry England">
      <a:dk1>
        <a:srgbClr val="000000"/>
      </a:dk1>
      <a:lt1>
        <a:srgbClr val="FFFFFF"/>
      </a:lt1>
      <a:dk2>
        <a:srgbClr val="008847"/>
      </a:dk2>
      <a:lt2>
        <a:srgbClr val="EAEDEC"/>
      </a:lt2>
      <a:accent1>
        <a:srgbClr val="30B0BF"/>
      </a:accent1>
      <a:accent2>
        <a:srgbClr val="EB5E5F"/>
      </a:accent2>
      <a:accent3>
        <a:srgbClr val="91AB9E"/>
      </a:accent3>
      <a:accent4>
        <a:srgbClr val="F29373"/>
      </a:accent4>
      <a:accent5>
        <a:srgbClr val="06A587"/>
      </a:accent5>
      <a:accent6>
        <a:srgbClr val="CCCC99"/>
      </a:accent6>
      <a:hlink>
        <a:srgbClr val="0563DB"/>
      </a:hlink>
      <a:folHlink>
        <a:srgbClr val="AC4F71"/>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362BD9-68E2-D645-9D33-49488739B2B5}" vid="{3AC8C6F9-58CA-0D43-8C55-B54CA15086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F9112110251142AC000EACBE46CC0A" ma:contentTypeVersion="15" ma:contentTypeDescription="Create a new document." ma:contentTypeScope="" ma:versionID="a5240b22da2e022bebd6be7070efd979">
  <xsd:schema xmlns:xsd="http://www.w3.org/2001/XMLSchema" xmlns:xs="http://www.w3.org/2001/XMLSchema" xmlns:p="http://schemas.microsoft.com/office/2006/metadata/properties" xmlns:ns2="3ca10a28-04ff-498a-a213-5b86a88e133c" xmlns:ns3="623faba9-a4e1-4a8a-84b3-76cba303e4b3" targetNamespace="http://schemas.microsoft.com/office/2006/metadata/properties" ma:root="true" ma:fieldsID="2990d06de37d9a207375d2e0a1ab6297" ns2:_="" ns3:_="">
    <xsd:import namespace="3ca10a28-04ff-498a-a213-5b86a88e133c"/>
    <xsd:import namespace="623faba9-a4e1-4a8a-84b3-76cba303e4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10a28-04ff-498a-a213-5b86a88e13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4b88a2-1063-41c3-ba40-5f24348f805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faba9-a4e1-4a8a-84b3-76cba303e4b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19c40c-7c43-49a1-9b50-d7b24f73073b}" ma:internalName="TaxCatchAll" ma:showField="CatchAllData" ma:web="623faba9-a4e1-4a8a-84b3-76cba303e4b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623faba9-a4e1-4a8a-84b3-76cba303e4b3">
      <UserInfo>
        <DisplayName>Browning, Gareth</DisplayName>
        <AccountId>752</AccountId>
        <AccountType/>
      </UserInfo>
      <UserInfo>
        <DisplayName>Endsor, Aimee</DisplayName>
        <AccountId>168</AccountId>
        <AccountType/>
      </UserInfo>
      <UserInfo>
        <DisplayName>Garnham, Clare</DisplayName>
        <AccountId>787</AccountId>
        <AccountType/>
      </UserInfo>
    </SharedWithUsers>
    <lcf76f155ced4ddcb4097134ff3c332f xmlns="3ca10a28-04ff-498a-a213-5b86a88e133c">
      <Terms xmlns="http://schemas.microsoft.com/office/infopath/2007/PartnerControls"/>
    </lcf76f155ced4ddcb4097134ff3c332f>
    <TaxCatchAll xmlns="623faba9-a4e1-4a8a-84b3-76cba303e4b3" xsi:nil="true"/>
  </documentManagement>
</p:properties>
</file>

<file path=customXml/itemProps1.xml><?xml version="1.0" encoding="utf-8"?>
<ds:datastoreItem xmlns:ds="http://schemas.openxmlformats.org/officeDocument/2006/customXml" ds:itemID="{2C9387FA-5D5E-4EB1-B92F-89752BE22BB8}">
  <ds:schemaRefs>
    <ds:schemaRef ds:uri="http://schemas.microsoft.com/sharepoint/v3/contenttype/forms"/>
  </ds:schemaRefs>
</ds:datastoreItem>
</file>

<file path=customXml/itemProps2.xml><?xml version="1.0" encoding="utf-8"?>
<ds:datastoreItem xmlns:ds="http://schemas.openxmlformats.org/officeDocument/2006/customXml" ds:itemID="{5562C94B-C129-47E7-AD0E-29850A4F41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10a28-04ff-498a-a213-5b86a88e133c"/>
    <ds:schemaRef ds:uri="623faba9-a4e1-4a8a-84b3-76cba303e4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335C8F-E3E3-4F97-9D31-D993A35D8D48}">
  <ds:schemaRefs>
    <ds:schemaRef ds:uri="3ca10a28-04ff-498a-a213-5b86a88e133c"/>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623faba9-a4e1-4a8a-84b3-76cba303e4b3"/>
    <ds:schemaRef ds:uri="http://purl.org/dc/terms/"/>
    <ds:schemaRef ds:uri="http://purl.org/dc/elements/1.1/"/>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1158</TotalTime>
  <Words>1436</Words>
  <Application>Microsoft Office PowerPoint</Application>
  <PresentationFormat>Widescreen</PresentationFormat>
  <Paragraphs>86</Paragraphs>
  <Slides>12</Slides>
  <Notes>12</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Open Sans</vt:lpstr>
      <vt:lpstr>Trebuchet MS</vt:lpstr>
      <vt:lpstr>Office Theme</vt:lpstr>
      <vt:lpstr>Wild Ennerdale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Craig</dc:creator>
  <cp:lastModifiedBy>Endsor, Aimee</cp:lastModifiedBy>
  <cp:revision>74</cp:revision>
  <dcterms:created xsi:type="dcterms:W3CDTF">2021-11-10T10:19:43Z</dcterms:created>
  <dcterms:modified xsi:type="dcterms:W3CDTF">2024-07-10T09:45:15Z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0x010100CAF9112110251142AC000EACBE46CC0A</vt:lpwstr>
  </property>
  <property fmtid="{D5CDD505-2E9C-101B-9397-08002B2CF9AE}" pid="3" name="MediaServiceImageTags">
    <vt:lpwstr/>
  </property>
  <property fmtid="{D5CDD505-2E9C-101B-9397-08002B2CF9AE}" pid="4" name="MSIP_Label_5ad63538-a7d0-4d63-95ef-ceb71aab01ba_Enabled">
    <vt:lpwstr>true</vt:lpwstr>
  </property>
  <property fmtid="{D5CDD505-2E9C-101B-9397-08002B2CF9AE}" pid="5" name="MSIP_Label_5ad63538-a7d0-4d63-95ef-ceb71aab01ba_SetDate">
    <vt:lpwstr>2024-06-05T10:44:06Z</vt:lpwstr>
  </property>
  <property fmtid="{D5CDD505-2E9C-101B-9397-08002B2CF9AE}" pid="6" name="MSIP_Label_5ad63538-a7d0-4d63-95ef-ceb71aab01ba_Method">
    <vt:lpwstr>Standard</vt:lpwstr>
  </property>
  <property fmtid="{D5CDD505-2E9C-101B-9397-08002B2CF9AE}" pid="7" name="MSIP_Label_5ad63538-a7d0-4d63-95ef-ceb71aab01ba_Name">
    <vt:lpwstr>Official</vt:lpwstr>
  </property>
  <property fmtid="{D5CDD505-2E9C-101B-9397-08002B2CF9AE}" pid="8" name="MSIP_Label_5ad63538-a7d0-4d63-95ef-ceb71aab01ba_SiteId">
    <vt:lpwstr>05c525e9-f9e4-4ca2-8c55-e4740272c3bc</vt:lpwstr>
  </property>
  <property fmtid="{D5CDD505-2E9C-101B-9397-08002B2CF9AE}" pid="9" name="MSIP_Label_5ad63538-a7d0-4d63-95ef-ceb71aab01ba_ActionId">
    <vt:lpwstr>fbf91bb0-5dfb-48f5-86e9-24d6e6b04bbf</vt:lpwstr>
  </property>
  <property fmtid="{D5CDD505-2E9C-101B-9397-08002B2CF9AE}" pid="10" name="MSIP_Label_5ad63538-a7d0-4d63-95ef-ceb71aab01ba_ContentBits">
    <vt:lpwstr>0</vt:lpwstr>
  </property>
</Properties>
</file>